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14"/>
  </p:notesMasterIdLst>
  <p:sldIdLst>
    <p:sldId id="279" r:id="rId3"/>
    <p:sldId id="257" r:id="rId4"/>
    <p:sldId id="264" r:id="rId5"/>
    <p:sldId id="275" r:id="rId6"/>
    <p:sldId id="274" r:id="rId7"/>
    <p:sldId id="277" r:id="rId8"/>
    <p:sldId id="259" r:id="rId9"/>
    <p:sldId id="267" r:id="rId10"/>
    <p:sldId id="276" r:id="rId11"/>
    <p:sldId id="278" r:id="rId12"/>
    <p:sldId id="271" r:id="rId13"/>
  </p:sldIdLst>
  <p:sldSz cx="18288000" cy="10287000"/>
  <p:notesSz cx="6858000" cy="9144000"/>
  <p:embeddedFontLst>
    <p:embeddedFont>
      <p:font typeface="Arial Black" panose="020B0A04020102020204" pitchFamily="34" charset="0"/>
      <p:bold r:id="rId15"/>
    </p:embeddedFont>
    <p:embeddedFont>
      <p:font typeface="Franklin Gothic Book" panose="020B0503020102020204" pitchFamily="34" charset="0"/>
      <p:regular r:id="rId16"/>
      <p:italic r:id="rId17"/>
    </p:embeddedFont>
    <p:embeddedFont>
      <p:font typeface="Glacial Indifference" panose="020B0604020202020204" charset="0"/>
      <p:regular r:id="rId18"/>
    </p:embeddedFont>
    <p:embeddedFont>
      <p:font typeface="Glacial Indifference Bold" panose="020B0604020202020204" charset="0"/>
      <p:regular r:id="rId19"/>
    </p:embeddedFont>
    <p:embeddedFont>
      <p:font typeface="Lato" panose="020F0502020204030203" pitchFamily="34" charset="0"/>
      <p:regular r:id="rId20"/>
      <p:bold r:id="rId21"/>
      <p:italic r:id="rId22"/>
      <p:boldItalic r:id="rId23"/>
    </p:embeddedFont>
    <p:embeddedFont>
      <p:font typeface="Rajdhani"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E30"/>
    <a:srgbClr val="F6C700"/>
    <a:srgbClr val="004E38"/>
    <a:srgbClr val="043927"/>
    <a:srgbClr val="C4B581"/>
    <a:srgbClr val="9BBB59"/>
    <a:srgbClr val="006600"/>
    <a:srgbClr val="0B3D29"/>
    <a:srgbClr val="1A8E5F"/>
    <a:srgbClr val="21B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26DE01-F523-4318-A409-E3855CED85CC}">
  <a:tblStyle styleId="{1C26DE01-F523-4318-A409-E3855CED85C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32" autoAdjust="0"/>
  </p:normalViewPr>
  <p:slideViewPr>
    <p:cSldViewPr snapToGrid="0">
      <p:cViewPr varScale="1">
        <p:scale>
          <a:sx n="51" d="100"/>
          <a:sy n="51" d="100"/>
        </p:scale>
        <p:origin x="48" y="8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719C4-61C5-4B7E-A35B-D5E73FA680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5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
        <p:nvSpPr>
          <p:cNvPr id="505" name="Google Shape;5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46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
        <p:nvSpPr>
          <p:cNvPr id="649" name="Google Shape;6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9" name="Google Shape;3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22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3" name="Google Shape;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65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a:t>
            </a: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Cheat Sheet updated 9/2/25</a:t>
            </a:r>
          </a:p>
        </p:txBody>
      </p:sp>
      <p:sp>
        <p:nvSpPr>
          <p:cNvPr id="505" name="Google Shape;5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3" name="Google Shape;3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83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95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48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36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84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72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00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088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84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183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1028700" y="2872125"/>
            <a:ext cx="9579600" cy="3012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CCFFA4"/>
              </a:buClr>
              <a:buSzPts val="10500"/>
              <a:buFont typeface="Rajdhani"/>
              <a:buNone/>
              <a:defRPr sz="10500" i="0" u="none" strike="noStrike" cap="none">
                <a:solidFill>
                  <a:srgbClr val="CCFFA4"/>
                </a:solidFill>
                <a:latin typeface="Rajdhani"/>
                <a:ea typeface="Rajdhani"/>
                <a:cs typeface="Rajdhani"/>
                <a:sym typeface="Rajdhan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3"/>
          <p:cNvSpPr txBox="1">
            <a:spLocks noGrp="1"/>
          </p:cNvSpPr>
          <p:nvPr>
            <p:ph type="title" idx="2"/>
          </p:nvPr>
        </p:nvSpPr>
        <p:spPr>
          <a:xfrm>
            <a:off x="1028700" y="6136025"/>
            <a:ext cx="9579600" cy="3012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0500"/>
              <a:buFont typeface="Rajdhani"/>
              <a:buNone/>
              <a:defRPr sz="10500" i="0" u="none" strike="noStrike" cap="none">
                <a:solidFill>
                  <a:schemeClr val="lt1"/>
                </a:solidFill>
                <a:latin typeface="Rajdhani"/>
                <a:ea typeface="Rajdhani"/>
                <a:cs typeface="Rajdhani"/>
                <a:sym typeface="Rajdhan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3"/>
          <p:cNvSpPr/>
          <p:nvPr/>
        </p:nvSpPr>
        <p:spPr>
          <a:xfrm>
            <a:off x="9411612" y="8303699"/>
            <a:ext cx="8439002" cy="1011916"/>
          </a:xfrm>
          <a:custGeom>
            <a:avLst/>
            <a:gdLst/>
            <a:ahLst/>
            <a:cxnLst/>
            <a:rect l="l" t="t" r="r" b="b"/>
            <a:pathLst>
              <a:path w="2222252" h="266469" extrusionOk="0">
                <a:moveTo>
                  <a:pt x="1111126" y="0"/>
                </a:moveTo>
                <a:cubicBezTo>
                  <a:pt x="497468" y="0"/>
                  <a:pt x="0" y="59651"/>
                  <a:pt x="0" y="133235"/>
                </a:cubicBezTo>
                <a:cubicBezTo>
                  <a:pt x="0" y="206818"/>
                  <a:pt x="497468" y="266469"/>
                  <a:pt x="1111126" y="266469"/>
                </a:cubicBezTo>
                <a:cubicBezTo>
                  <a:pt x="1724784" y="266469"/>
                  <a:pt x="2222252" y="206818"/>
                  <a:pt x="2222252" y="133235"/>
                </a:cubicBezTo>
                <a:cubicBezTo>
                  <a:pt x="2222252" y="59651"/>
                  <a:pt x="1724784" y="0"/>
                  <a:pt x="1111126" y="0"/>
                </a:cubicBezTo>
                <a:close/>
              </a:path>
            </a:pathLst>
          </a:custGeom>
          <a:solidFill>
            <a:srgbClr val="073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3"/>
          <p:cNvPicPr preferRelativeResize="0"/>
          <p:nvPr/>
        </p:nvPicPr>
        <p:blipFill rotWithShape="1">
          <a:blip r:embed="rId2">
            <a:alphaModFix/>
          </a:blip>
          <a:srcRect r="3437"/>
          <a:stretch/>
        </p:blipFill>
        <p:spPr>
          <a:xfrm>
            <a:off x="8261800" y="1071825"/>
            <a:ext cx="10026200" cy="2799325"/>
          </a:xfrm>
          <a:prstGeom prst="rect">
            <a:avLst/>
          </a:prstGeom>
          <a:noFill/>
          <a:ln>
            <a:noFill/>
          </a:ln>
        </p:spPr>
      </p:pic>
      <p:pic>
        <p:nvPicPr>
          <p:cNvPr id="14" name="Google Shape;14;p3"/>
          <p:cNvPicPr preferRelativeResize="0"/>
          <p:nvPr/>
        </p:nvPicPr>
        <p:blipFill>
          <a:blip r:embed="rId3">
            <a:alphaModFix/>
          </a:blip>
          <a:stretch>
            <a:fillRect/>
          </a:stretch>
        </p:blipFill>
        <p:spPr>
          <a:xfrm>
            <a:off x="9792600" y="3115611"/>
            <a:ext cx="7617423" cy="5789251"/>
          </a:xfrm>
          <a:prstGeom prst="rect">
            <a:avLst/>
          </a:prstGeom>
          <a:noFill/>
          <a:ln>
            <a:noFill/>
          </a:ln>
        </p:spPr>
      </p:pic>
      <p:sp>
        <p:nvSpPr>
          <p:cNvPr id="15" name="Google Shape;15;p3"/>
          <p:cNvSpPr txBox="1">
            <a:spLocks noGrp="1"/>
          </p:cNvSpPr>
          <p:nvPr>
            <p:ph type="subTitle" idx="1"/>
          </p:nvPr>
        </p:nvSpPr>
        <p:spPr>
          <a:xfrm>
            <a:off x="1028700" y="691400"/>
            <a:ext cx="4529700" cy="486900"/>
          </a:xfrm>
          <a:prstGeom prst="rect">
            <a:avLst/>
          </a:prstGeom>
        </p:spPr>
        <p:txBody>
          <a:bodyPr spcFirstLastPara="1" wrap="square" lIns="91425" tIns="45700" rIns="91425" bIns="45700" anchor="t" anchorCtr="0">
            <a:noAutofit/>
          </a:bodyPr>
          <a:lstStyle>
            <a:lvl1pPr lvl="0" algn="l">
              <a:spcBef>
                <a:spcPts val="640"/>
              </a:spcBef>
              <a:spcAft>
                <a:spcPts val="0"/>
              </a:spcAft>
              <a:buSzPts val="2200"/>
              <a:buNone/>
              <a:defRPr sz="2200"/>
            </a:lvl1pPr>
            <a:lvl2pPr lvl="1">
              <a:spcBef>
                <a:spcPts val="560"/>
              </a:spcBef>
              <a:spcAft>
                <a:spcPts val="0"/>
              </a:spcAft>
              <a:buSzPts val="2200"/>
              <a:buNone/>
              <a:defRPr sz="2200"/>
            </a:lvl2pPr>
            <a:lvl3pPr lvl="2">
              <a:spcBef>
                <a:spcPts val="480"/>
              </a:spcBef>
              <a:spcAft>
                <a:spcPts val="0"/>
              </a:spcAft>
              <a:buSzPts val="2200"/>
              <a:buNone/>
              <a:defRPr sz="2200"/>
            </a:lvl3pPr>
            <a:lvl4pPr lvl="3">
              <a:spcBef>
                <a:spcPts val="400"/>
              </a:spcBef>
              <a:spcAft>
                <a:spcPts val="0"/>
              </a:spcAft>
              <a:buSzPts val="2200"/>
              <a:buNone/>
              <a:defRPr sz="2200"/>
            </a:lvl4pPr>
            <a:lvl5pPr lvl="4">
              <a:spcBef>
                <a:spcPts val="400"/>
              </a:spcBef>
              <a:spcAft>
                <a:spcPts val="0"/>
              </a:spcAft>
              <a:buSzPts val="2200"/>
              <a:buNone/>
              <a:defRPr sz="2200"/>
            </a:lvl5pPr>
            <a:lvl6pPr lvl="5">
              <a:spcBef>
                <a:spcPts val="400"/>
              </a:spcBef>
              <a:spcAft>
                <a:spcPts val="0"/>
              </a:spcAft>
              <a:buSzPts val="2200"/>
              <a:buNone/>
              <a:defRPr sz="2200"/>
            </a:lvl6pPr>
            <a:lvl7pPr lvl="6">
              <a:spcBef>
                <a:spcPts val="400"/>
              </a:spcBef>
              <a:spcAft>
                <a:spcPts val="0"/>
              </a:spcAft>
              <a:buSzPts val="2200"/>
              <a:buNone/>
              <a:defRPr sz="2200"/>
            </a:lvl7pPr>
            <a:lvl8pPr lvl="7">
              <a:spcBef>
                <a:spcPts val="400"/>
              </a:spcBef>
              <a:spcAft>
                <a:spcPts val="0"/>
              </a:spcAft>
              <a:buSzPts val="2200"/>
              <a:buNone/>
              <a:defRPr sz="2200"/>
            </a:lvl8pPr>
            <a:lvl9pPr lvl="8">
              <a:spcBef>
                <a:spcPts val="400"/>
              </a:spcBef>
              <a:spcAft>
                <a:spcPts val="0"/>
              </a:spcAft>
              <a:buSzPts val="2200"/>
              <a:buNone/>
              <a:defRPr sz="2200"/>
            </a:lvl9pPr>
          </a:lstStyle>
          <a:p>
            <a:endParaRPr/>
          </a:p>
        </p:txBody>
      </p:sp>
      <p:sp>
        <p:nvSpPr>
          <p:cNvPr id="16" name="Google Shape;16;p3"/>
          <p:cNvSpPr txBox="1">
            <a:spLocks noGrp="1"/>
          </p:cNvSpPr>
          <p:nvPr>
            <p:ph type="subTitle" idx="3"/>
          </p:nvPr>
        </p:nvSpPr>
        <p:spPr>
          <a:xfrm>
            <a:off x="12880325" y="691400"/>
            <a:ext cx="4529700" cy="486900"/>
          </a:xfrm>
          <a:prstGeom prst="rect">
            <a:avLst/>
          </a:prstGeom>
        </p:spPr>
        <p:txBody>
          <a:bodyPr spcFirstLastPara="1" wrap="square" lIns="91425" tIns="45700" rIns="91425" bIns="45700" anchor="t" anchorCtr="0">
            <a:noAutofit/>
          </a:bodyPr>
          <a:lstStyle>
            <a:lvl1pPr lvl="0" algn="r" rtl="0">
              <a:spcBef>
                <a:spcPts val="640"/>
              </a:spcBef>
              <a:spcAft>
                <a:spcPts val="0"/>
              </a:spcAft>
              <a:buSzPts val="2200"/>
              <a:buNone/>
              <a:defRPr sz="2200"/>
            </a:lvl1pPr>
            <a:lvl2pPr lvl="1" algn="r" rtl="0">
              <a:spcBef>
                <a:spcPts val="560"/>
              </a:spcBef>
              <a:spcAft>
                <a:spcPts val="0"/>
              </a:spcAft>
              <a:buSzPts val="2200"/>
              <a:buNone/>
              <a:defRPr sz="2200"/>
            </a:lvl2pPr>
            <a:lvl3pPr lvl="2" algn="r" rtl="0">
              <a:spcBef>
                <a:spcPts val="480"/>
              </a:spcBef>
              <a:spcAft>
                <a:spcPts val="0"/>
              </a:spcAft>
              <a:buSzPts val="2200"/>
              <a:buNone/>
              <a:defRPr sz="2200"/>
            </a:lvl3pPr>
            <a:lvl4pPr lvl="3" algn="r" rtl="0">
              <a:spcBef>
                <a:spcPts val="400"/>
              </a:spcBef>
              <a:spcAft>
                <a:spcPts val="0"/>
              </a:spcAft>
              <a:buSzPts val="2200"/>
              <a:buNone/>
              <a:defRPr sz="2200"/>
            </a:lvl4pPr>
            <a:lvl5pPr lvl="4" algn="r" rtl="0">
              <a:spcBef>
                <a:spcPts val="400"/>
              </a:spcBef>
              <a:spcAft>
                <a:spcPts val="0"/>
              </a:spcAft>
              <a:buSzPts val="2200"/>
              <a:buNone/>
              <a:defRPr sz="2200"/>
            </a:lvl5pPr>
            <a:lvl6pPr lvl="5" algn="r" rtl="0">
              <a:spcBef>
                <a:spcPts val="400"/>
              </a:spcBef>
              <a:spcAft>
                <a:spcPts val="0"/>
              </a:spcAft>
              <a:buSzPts val="2200"/>
              <a:buNone/>
              <a:defRPr sz="2200"/>
            </a:lvl6pPr>
            <a:lvl7pPr lvl="6" algn="r" rtl="0">
              <a:spcBef>
                <a:spcPts val="400"/>
              </a:spcBef>
              <a:spcAft>
                <a:spcPts val="0"/>
              </a:spcAft>
              <a:buSzPts val="2200"/>
              <a:buNone/>
              <a:defRPr sz="2200"/>
            </a:lvl7pPr>
            <a:lvl8pPr lvl="7" algn="r" rtl="0">
              <a:spcBef>
                <a:spcPts val="400"/>
              </a:spcBef>
              <a:spcAft>
                <a:spcPts val="0"/>
              </a:spcAft>
              <a:buSzPts val="2200"/>
              <a:buNone/>
              <a:defRPr sz="2200"/>
            </a:lvl8pPr>
            <a:lvl9pPr lvl="8" algn="r" rtl="0">
              <a:spcBef>
                <a:spcPts val="400"/>
              </a:spcBef>
              <a:spcAft>
                <a:spcPts val="0"/>
              </a:spcAft>
              <a:buSzPts val="2200"/>
              <a:buNone/>
              <a:defRPr sz="2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57100" y="413500"/>
            <a:ext cx="8615100" cy="3198900"/>
          </a:xfrm>
          <a:prstGeom prst="rect">
            <a:avLst/>
          </a:prstGeom>
        </p:spPr>
        <p:txBody>
          <a:bodyPr spcFirstLastPara="1" wrap="square" lIns="91425" tIns="45700" rIns="91425" bIns="45700" anchor="t" anchorCtr="0">
            <a:noAutofit/>
          </a:bodyPr>
          <a:lstStyle>
            <a:lvl1pPr lvl="0" algn="l">
              <a:spcBef>
                <a:spcPts val="0"/>
              </a:spcBef>
              <a:spcAft>
                <a:spcPts val="0"/>
              </a:spcAft>
              <a:buSzPts val="10850"/>
              <a:buNone/>
              <a:defRPr sz="108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4"/>
          <p:cNvPicPr preferRelativeResize="0"/>
          <p:nvPr/>
        </p:nvPicPr>
        <p:blipFill rotWithShape="1">
          <a:blip r:embed="rId2">
            <a:alphaModFix/>
          </a:blip>
          <a:srcRect r="9107"/>
          <a:stretch/>
        </p:blipFill>
        <p:spPr>
          <a:xfrm>
            <a:off x="9872225" y="3373928"/>
            <a:ext cx="8428748" cy="2558175"/>
          </a:xfrm>
          <a:prstGeom prst="rect">
            <a:avLst/>
          </a:prstGeom>
          <a:noFill/>
          <a:ln>
            <a:noFill/>
          </a:ln>
        </p:spPr>
      </p:pic>
      <p:pic>
        <p:nvPicPr>
          <p:cNvPr id="20" name="Google Shape;20;p4"/>
          <p:cNvPicPr preferRelativeResize="0"/>
          <p:nvPr/>
        </p:nvPicPr>
        <p:blipFill rotWithShape="1">
          <a:blip r:embed="rId2">
            <a:alphaModFix/>
          </a:blip>
          <a:srcRect r="9107"/>
          <a:stretch/>
        </p:blipFill>
        <p:spPr>
          <a:xfrm>
            <a:off x="9872225" y="6262384"/>
            <a:ext cx="8428748" cy="2558175"/>
          </a:xfrm>
          <a:prstGeom prst="rect">
            <a:avLst/>
          </a:prstGeom>
          <a:noFill/>
          <a:ln>
            <a:noFill/>
          </a:ln>
        </p:spPr>
      </p:pic>
      <p:pic>
        <p:nvPicPr>
          <p:cNvPr id="21" name="Google Shape;21;p4"/>
          <p:cNvPicPr preferRelativeResize="0"/>
          <p:nvPr/>
        </p:nvPicPr>
        <p:blipFill rotWithShape="1">
          <a:blip r:embed="rId2">
            <a:alphaModFix/>
          </a:blip>
          <a:srcRect r="9107"/>
          <a:stretch/>
        </p:blipFill>
        <p:spPr>
          <a:xfrm>
            <a:off x="9872225" y="629450"/>
            <a:ext cx="8428748" cy="2558175"/>
          </a:xfrm>
          <a:prstGeom prst="rect">
            <a:avLst/>
          </a:prstGeom>
          <a:noFill/>
          <a:ln>
            <a:noFill/>
          </a:ln>
        </p:spPr>
      </p:pic>
      <p:pic>
        <p:nvPicPr>
          <p:cNvPr id="22" name="Google Shape;22;p4"/>
          <p:cNvPicPr preferRelativeResize="0"/>
          <p:nvPr/>
        </p:nvPicPr>
        <p:blipFill>
          <a:blip r:embed="rId3">
            <a:alphaModFix/>
          </a:blip>
          <a:stretch>
            <a:fillRect/>
          </a:stretch>
        </p:blipFill>
        <p:spPr>
          <a:xfrm>
            <a:off x="791461" y="4162663"/>
            <a:ext cx="8428751" cy="5902624"/>
          </a:xfrm>
          <a:prstGeom prst="rect">
            <a:avLst/>
          </a:prstGeom>
          <a:noFill/>
          <a:ln>
            <a:noFill/>
          </a:ln>
        </p:spPr>
      </p:pic>
      <p:sp>
        <p:nvSpPr>
          <p:cNvPr id="23" name="Google Shape;23;p4"/>
          <p:cNvSpPr txBox="1"/>
          <p:nvPr/>
        </p:nvSpPr>
        <p:spPr>
          <a:xfrm>
            <a:off x="10761342" y="1263612"/>
            <a:ext cx="1701000" cy="1614000"/>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lang="en-US" sz="10486" b="0" i="0" u="none" strike="noStrike" cap="none">
                <a:solidFill>
                  <a:srgbClr val="08524D"/>
                </a:solidFill>
                <a:latin typeface="Rajdhani"/>
                <a:ea typeface="Rajdhani"/>
                <a:cs typeface="Rajdhani"/>
                <a:sym typeface="Rajdhani"/>
              </a:rPr>
              <a:t>01</a:t>
            </a:r>
            <a:endParaRPr/>
          </a:p>
        </p:txBody>
      </p:sp>
      <p:sp>
        <p:nvSpPr>
          <p:cNvPr id="24" name="Google Shape;24;p4"/>
          <p:cNvSpPr txBox="1"/>
          <p:nvPr/>
        </p:nvSpPr>
        <p:spPr>
          <a:xfrm>
            <a:off x="10761342" y="3947132"/>
            <a:ext cx="1701000" cy="1614000"/>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lang="en-US" sz="10486" b="0" i="0" u="none" strike="noStrike" cap="none">
                <a:solidFill>
                  <a:srgbClr val="08524D"/>
                </a:solidFill>
                <a:latin typeface="Rajdhani"/>
                <a:ea typeface="Rajdhani"/>
                <a:cs typeface="Rajdhani"/>
                <a:sym typeface="Rajdhani"/>
              </a:rPr>
              <a:t>02</a:t>
            </a:r>
            <a:endParaRPr/>
          </a:p>
        </p:txBody>
      </p:sp>
      <p:sp>
        <p:nvSpPr>
          <p:cNvPr id="25" name="Google Shape;25;p4"/>
          <p:cNvSpPr txBox="1"/>
          <p:nvPr/>
        </p:nvSpPr>
        <p:spPr>
          <a:xfrm>
            <a:off x="10761342" y="6836829"/>
            <a:ext cx="1701000" cy="1614000"/>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lang="en-US" sz="10486" b="0" i="0" u="none" strike="noStrike" cap="none">
                <a:solidFill>
                  <a:srgbClr val="08524D"/>
                </a:solidFill>
                <a:latin typeface="Rajdhani"/>
                <a:ea typeface="Rajdhani"/>
                <a:cs typeface="Rajdhani"/>
                <a:sym typeface="Rajdhani"/>
              </a:rPr>
              <a:t>03</a:t>
            </a:r>
            <a:endParaRPr/>
          </a:p>
        </p:txBody>
      </p:sp>
      <p:sp>
        <p:nvSpPr>
          <p:cNvPr id="26" name="Google Shape;26;p4"/>
          <p:cNvSpPr txBox="1">
            <a:spLocks noGrp="1"/>
          </p:cNvSpPr>
          <p:nvPr>
            <p:ph type="subTitle" idx="1"/>
          </p:nvPr>
        </p:nvSpPr>
        <p:spPr>
          <a:xfrm>
            <a:off x="12678650" y="4394725"/>
            <a:ext cx="4385100" cy="718800"/>
          </a:xfrm>
          <a:prstGeom prst="rect">
            <a:avLst/>
          </a:prstGeom>
        </p:spPr>
        <p:txBody>
          <a:bodyPr spcFirstLastPara="1" wrap="square" lIns="91425" tIns="45700" rIns="91425" bIns="45700" anchor="t" anchorCtr="0">
            <a:noAutofit/>
          </a:bodyPr>
          <a:lstStyle>
            <a:lvl1pPr lvl="0" algn="l">
              <a:spcBef>
                <a:spcPts val="640"/>
              </a:spcBef>
              <a:spcAft>
                <a:spcPts val="0"/>
              </a:spcAft>
              <a:buClr>
                <a:schemeClr val="dk1"/>
              </a:buClr>
              <a:buSzPts val="3650"/>
              <a:buNone/>
              <a:defRPr sz="3650">
                <a:solidFill>
                  <a:schemeClr val="dk1"/>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a:endParaRPr/>
          </a:p>
        </p:txBody>
      </p:sp>
      <p:sp>
        <p:nvSpPr>
          <p:cNvPr id="27" name="Google Shape;27;p4"/>
          <p:cNvSpPr txBox="1">
            <a:spLocks noGrp="1"/>
          </p:cNvSpPr>
          <p:nvPr>
            <p:ph type="subTitle" idx="2"/>
          </p:nvPr>
        </p:nvSpPr>
        <p:spPr>
          <a:xfrm>
            <a:off x="12678650" y="1653550"/>
            <a:ext cx="4385100" cy="718800"/>
          </a:xfrm>
          <a:prstGeom prst="rect">
            <a:avLst/>
          </a:prstGeom>
        </p:spPr>
        <p:txBody>
          <a:bodyPr spcFirstLastPara="1" wrap="square" lIns="91425" tIns="45700" rIns="91425" bIns="45700" anchor="t" anchorCtr="0">
            <a:noAutofit/>
          </a:bodyPr>
          <a:lstStyle>
            <a:lvl1pPr lvl="0" algn="l" rtl="0">
              <a:spcBef>
                <a:spcPts val="640"/>
              </a:spcBef>
              <a:spcAft>
                <a:spcPts val="0"/>
              </a:spcAft>
              <a:buClr>
                <a:schemeClr val="dk1"/>
              </a:buClr>
              <a:buSzPts val="3650"/>
              <a:buNone/>
              <a:defRPr sz="3650">
                <a:solidFill>
                  <a:schemeClr val="dk1"/>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28" name="Google Shape;28;p4"/>
          <p:cNvSpPr txBox="1">
            <a:spLocks noGrp="1"/>
          </p:cNvSpPr>
          <p:nvPr>
            <p:ph type="subTitle" idx="3"/>
          </p:nvPr>
        </p:nvSpPr>
        <p:spPr>
          <a:xfrm>
            <a:off x="12678650" y="7342653"/>
            <a:ext cx="4385100" cy="718800"/>
          </a:xfrm>
          <a:prstGeom prst="rect">
            <a:avLst/>
          </a:prstGeom>
        </p:spPr>
        <p:txBody>
          <a:bodyPr spcFirstLastPara="1" wrap="square" lIns="91425" tIns="45700" rIns="91425" bIns="45700" anchor="t" anchorCtr="0">
            <a:noAutofit/>
          </a:bodyPr>
          <a:lstStyle>
            <a:lvl1pPr lvl="0" algn="l" rtl="0">
              <a:spcBef>
                <a:spcPts val="640"/>
              </a:spcBef>
              <a:spcAft>
                <a:spcPts val="0"/>
              </a:spcAft>
              <a:buClr>
                <a:schemeClr val="dk1"/>
              </a:buClr>
              <a:buSzPts val="3650"/>
              <a:buNone/>
              <a:defRPr sz="3650">
                <a:solidFill>
                  <a:schemeClr val="dk1"/>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9"/>
        <p:cNvGrpSpPr/>
        <p:nvPr/>
      </p:nvGrpSpPr>
      <p:grpSpPr>
        <a:xfrm>
          <a:off x="0" y="0"/>
          <a:ext cx="0" cy="0"/>
          <a:chOff x="0" y="0"/>
          <a:chExt cx="0" cy="0"/>
        </a:xfrm>
      </p:grpSpPr>
      <p:grpSp>
        <p:nvGrpSpPr>
          <p:cNvPr id="30" name="Google Shape;30;p5"/>
          <p:cNvGrpSpPr/>
          <p:nvPr/>
        </p:nvGrpSpPr>
        <p:grpSpPr>
          <a:xfrm>
            <a:off x="0" y="1238812"/>
            <a:ext cx="18288000" cy="4879047"/>
            <a:chOff x="0" y="25400"/>
            <a:chExt cx="24384000" cy="6505396"/>
          </a:xfrm>
        </p:grpSpPr>
        <p:cxnSp>
          <p:nvCxnSpPr>
            <p:cNvPr id="31" name="Google Shape;31;p5"/>
            <p:cNvCxnSpPr/>
            <p:nvPr/>
          </p:nvCxnSpPr>
          <p:spPr>
            <a:xfrm>
              <a:off x="0" y="25400"/>
              <a:ext cx="24384000" cy="0"/>
            </a:xfrm>
            <a:prstGeom prst="straightConnector1">
              <a:avLst/>
            </a:prstGeom>
            <a:noFill/>
            <a:ln w="50800" cap="flat" cmpd="sng">
              <a:solidFill>
                <a:srgbClr val="F5F6F7"/>
              </a:solidFill>
              <a:prstDash val="solid"/>
              <a:round/>
              <a:headEnd type="none" w="sm" len="sm"/>
              <a:tailEnd type="none" w="sm" len="sm"/>
            </a:ln>
          </p:spPr>
        </p:cxnSp>
        <p:cxnSp>
          <p:nvCxnSpPr>
            <p:cNvPr id="32" name="Google Shape;32;p5"/>
            <p:cNvCxnSpPr/>
            <p:nvPr/>
          </p:nvCxnSpPr>
          <p:spPr>
            <a:xfrm>
              <a:off x="0" y="1651749"/>
              <a:ext cx="24384000" cy="0"/>
            </a:xfrm>
            <a:prstGeom prst="straightConnector1">
              <a:avLst/>
            </a:prstGeom>
            <a:noFill/>
            <a:ln w="50800" cap="flat" cmpd="sng">
              <a:solidFill>
                <a:srgbClr val="F5F6F7"/>
              </a:solidFill>
              <a:prstDash val="solid"/>
              <a:round/>
              <a:headEnd type="none" w="sm" len="sm"/>
              <a:tailEnd type="none" w="sm" len="sm"/>
            </a:ln>
          </p:spPr>
        </p:cxnSp>
        <p:cxnSp>
          <p:nvCxnSpPr>
            <p:cNvPr id="33" name="Google Shape;33;p5"/>
            <p:cNvCxnSpPr/>
            <p:nvPr/>
          </p:nvCxnSpPr>
          <p:spPr>
            <a:xfrm>
              <a:off x="0" y="3278098"/>
              <a:ext cx="24384000" cy="0"/>
            </a:xfrm>
            <a:prstGeom prst="straightConnector1">
              <a:avLst/>
            </a:prstGeom>
            <a:noFill/>
            <a:ln w="50800" cap="flat" cmpd="sng">
              <a:solidFill>
                <a:srgbClr val="F5F6F7"/>
              </a:solidFill>
              <a:prstDash val="solid"/>
              <a:round/>
              <a:headEnd type="none" w="sm" len="sm"/>
              <a:tailEnd type="none" w="sm" len="sm"/>
            </a:ln>
          </p:spPr>
        </p:cxnSp>
        <p:cxnSp>
          <p:nvCxnSpPr>
            <p:cNvPr id="34" name="Google Shape;34;p5"/>
            <p:cNvCxnSpPr/>
            <p:nvPr/>
          </p:nvCxnSpPr>
          <p:spPr>
            <a:xfrm>
              <a:off x="0" y="4904447"/>
              <a:ext cx="24384000" cy="0"/>
            </a:xfrm>
            <a:prstGeom prst="straightConnector1">
              <a:avLst/>
            </a:prstGeom>
            <a:noFill/>
            <a:ln w="50800" cap="flat" cmpd="sng">
              <a:solidFill>
                <a:srgbClr val="F5F6F7"/>
              </a:solidFill>
              <a:prstDash val="solid"/>
              <a:round/>
              <a:headEnd type="none" w="sm" len="sm"/>
              <a:tailEnd type="none" w="sm" len="sm"/>
            </a:ln>
          </p:spPr>
        </p:cxnSp>
        <p:cxnSp>
          <p:nvCxnSpPr>
            <p:cNvPr id="35" name="Google Shape;35;p5"/>
            <p:cNvCxnSpPr/>
            <p:nvPr/>
          </p:nvCxnSpPr>
          <p:spPr>
            <a:xfrm>
              <a:off x="0" y="6530796"/>
              <a:ext cx="24384000" cy="0"/>
            </a:xfrm>
            <a:prstGeom prst="straightConnector1">
              <a:avLst/>
            </a:prstGeom>
            <a:noFill/>
            <a:ln w="50800" cap="flat" cmpd="sng">
              <a:solidFill>
                <a:srgbClr val="F5F6F7"/>
              </a:solidFill>
              <a:prstDash val="solid"/>
              <a:round/>
              <a:headEnd type="none" w="sm" len="sm"/>
              <a:tailEnd type="none" w="sm" len="sm"/>
            </a:ln>
          </p:spPr>
        </p:cxnSp>
      </p:grpSp>
      <p:pic>
        <p:nvPicPr>
          <p:cNvPr id="36" name="Google Shape;36;p5"/>
          <p:cNvPicPr preferRelativeResize="0"/>
          <p:nvPr/>
        </p:nvPicPr>
        <p:blipFill>
          <a:blip r:embed="rId2">
            <a:alphaModFix/>
          </a:blip>
          <a:stretch>
            <a:fillRect/>
          </a:stretch>
        </p:blipFill>
        <p:spPr>
          <a:xfrm>
            <a:off x="3145451" y="330970"/>
            <a:ext cx="12011669" cy="8367550"/>
          </a:xfrm>
          <a:prstGeom prst="rect">
            <a:avLst/>
          </a:prstGeom>
          <a:noFill/>
          <a:ln>
            <a:noFill/>
          </a:ln>
        </p:spPr>
      </p:pic>
      <p:grpSp>
        <p:nvGrpSpPr>
          <p:cNvPr id="37" name="Google Shape;37;p5"/>
          <p:cNvGrpSpPr/>
          <p:nvPr/>
        </p:nvGrpSpPr>
        <p:grpSpPr>
          <a:xfrm>
            <a:off x="0" y="6993082"/>
            <a:ext cx="18288118" cy="3294190"/>
            <a:chOff x="0" y="-85725"/>
            <a:chExt cx="4816592" cy="867600"/>
          </a:xfrm>
        </p:grpSpPr>
        <p:sp>
          <p:nvSpPr>
            <p:cNvPr id="38" name="Google Shape;38;p5"/>
            <p:cNvSpPr/>
            <p:nvPr/>
          </p:nvSpPr>
          <p:spPr>
            <a:xfrm>
              <a:off x="0" y="0"/>
              <a:ext cx="4816592" cy="781808"/>
            </a:xfrm>
            <a:custGeom>
              <a:avLst/>
              <a:gdLst/>
              <a:ahLst/>
              <a:cxnLst/>
              <a:rect l="l" t="t" r="r" b="b"/>
              <a:pathLst>
                <a:path w="4816592" h="781808" extrusionOk="0">
                  <a:moveTo>
                    <a:pt x="0" y="0"/>
                  </a:moveTo>
                  <a:lnTo>
                    <a:pt x="4816592" y="0"/>
                  </a:lnTo>
                  <a:lnTo>
                    <a:pt x="4816592" y="781808"/>
                  </a:lnTo>
                  <a:lnTo>
                    <a:pt x="0" y="781808"/>
                  </a:lnTo>
                  <a:close/>
                </a:path>
              </a:pathLst>
            </a:custGeom>
            <a:solidFill>
              <a:srgbClr val="08524D"/>
            </a:solidFill>
            <a:ln>
              <a:noFill/>
            </a:ln>
          </p:spPr>
        </p:sp>
        <p:sp>
          <p:nvSpPr>
            <p:cNvPr id="39" name="Google Shape;39;p5"/>
            <p:cNvSpPr txBox="1"/>
            <p:nvPr/>
          </p:nvSpPr>
          <p:spPr>
            <a:xfrm>
              <a:off x="0" y="-85725"/>
              <a:ext cx="4816500" cy="8676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 name="Google Shape;40;p5"/>
          <p:cNvSpPr txBox="1"/>
          <p:nvPr/>
        </p:nvSpPr>
        <p:spPr>
          <a:xfrm>
            <a:off x="331466" y="7376960"/>
            <a:ext cx="3231000" cy="2766000"/>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17969" b="0" i="0" u="none" strike="noStrike" cap="none">
                <a:solidFill>
                  <a:srgbClr val="FFFFFF"/>
                </a:solidFill>
                <a:latin typeface="Rajdhani"/>
                <a:ea typeface="Rajdhani"/>
                <a:cs typeface="Rajdhani"/>
                <a:sym typeface="Rajdhani"/>
              </a:rPr>
              <a:t>01</a:t>
            </a:r>
            <a:endParaRPr/>
          </a:p>
        </p:txBody>
      </p:sp>
      <p:sp>
        <p:nvSpPr>
          <p:cNvPr id="41" name="Google Shape;41;p5"/>
          <p:cNvSpPr txBox="1">
            <a:spLocks noGrp="1"/>
          </p:cNvSpPr>
          <p:nvPr>
            <p:ph type="title"/>
          </p:nvPr>
        </p:nvSpPr>
        <p:spPr>
          <a:xfrm>
            <a:off x="3652333" y="7332355"/>
            <a:ext cx="14049900" cy="1617300"/>
          </a:xfrm>
          <a:prstGeom prst="rect">
            <a:avLst/>
          </a:prstGeom>
        </p:spPr>
        <p:txBody>
          <a:bodyPr spcFirstLastPara="1" wrap="square" lIns="91425" tIns="45700" rIns="91425" bIns="45700" anchor="t" anchorCtr="0">
            <a:noAutofit/>
          </a:bodyPr>
          <a:lstStyle>
            <a:lvl1pPr lvl="0" algn="l">
              <a:spcBef>
                <a:spcPts val="0"/>
              </a:spcBef>
              <a:spcAft>
                <a:spcPts val="0"/>
              </a:spcAft>
              <a:buSzPts val="17950"/>
              <a:buNone/>
              <a:defRPr sz="17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028700" y="605150"/>
            <a:ext cx="16817100" cy="1617300"/>
          </a:xfrm>
          <a:prstGeom prst="rect">
            <a:avLst/>
          </a:prstGeom>
        </p:spPr>
        <p:txBody>
          <a:bodyPr spcFirstLastPara="1" wrap="square" lIns="91425" tIns="45700" rIns="91425" bIns="45700" anchor="t" anchorCtr="0">
            <a:noAutofit/>
          </a:bodyPr>
          <a:lstStyle>
            <a:lvl1pPr lvl="0" algn="l">
              <a:spcBef>
                <a:spcPts val="0"/>
              </a:spcBef>
              <a:spcAft>
                <a:spcPts val="0"/>
              </a:spcAft>
              <a:buSzPts val="10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 name="Google Shape;44;p6"/>
          <p:cNvGrpSpPr/>
          <p:nvPr/>
        </p:nvGrpSpPr>
        <p:grpSpPr>
          <a:xfrm>
            <a:off x="652192" y="3059276"/>
            <a:ext cx="5588163" cy="5653649"/>
            <a:chOff x="0" y="-9525"/>
            <a:chExt cx="812800" cy="822325"/>
          </a:xfrm>
        </p:grpSpPr>
        <p:sp>
          <p:nvSpPr>
            <p:cNvPr id="45" name="Google Shape;45;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 name="Google Shape;47;p6"/>
          <p:cNvGrpSpPr/>
          <p:nvPr/>
        </p:nvGrpSpPr>
        <p:grpSpPr>
          <a:xfrm>
            <a:off x="745653" y="2857348"/>
            <a:ext cx="5588163" cy="5653649"/>
            <a:chOff x="0" y="-9525"/>
            <a:chExt cx="812800" cy="822325"/>
          </a:xfrm>
        </p:grpSpPr>
        <p:sp>
          <p:nvSpPr>
            <p:cNvPr id="48" name="Google Shape;48;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 name="Google Shape;50;p6"/>
          <p:cNvGrpSpPr/>
          <p:nvPr/>
        </p:nvGrpSpPr>
        <p:grpSpPr>
          <a:xfrm>
            <a:off x="11943240" y="3059276"/>
            <a:ext cx="5588163" cy="5653649"/>
            <a:chOff x="0" y="-9525"/>
            <a:chExt cx="812800" cy="822325"/>
          </a:xfrm>
        </p:grpSpPr>
        <p:sp>
          <p:nvSpPr>
            <p:cNvPr id="51" name="Google Shape;51;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 name="Google Shape;53;p6"/>
          <p:cNvGrpSpPr/>
          <p:nvPr/>
        </p:nvGrpSpPr>
        <p:grpSpPr>
          <a:xfrm>
            <a:off x="12047642" y="2857348"/>
            <a:ext cx="5588163" cy="5653649"/>
            <a:chOff x="0" y="-9525"/>
            <a:chExt cx="812800" cy="822325"/>
          </a:xfrm>
        </p:grpSpPr>
        <p:sp>
          <p:nvSpPr>
            <p:cNvPr id="54" name="Google Shape;54;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56" name="Google Shape;56;p6"/>
          <p:cNvPicPr preferRelativeResize="0"/>
          <p:nvPr/>
        </p:nvPicPr>
        <p:blipFill>
          <a:blip r:embed="rId2">
            <a:alphaModFix/>
          </a:blip>
          <a:stretch>
            <a:fillRect/>
          </a:stretch>
        </p:blipFill>
        <p:spPr>
          <a:xfrm>
            <a:off x="2866434" y="3770996"/>
            <a:ext cx="1253275" cy="1172450"/>
          </a:xfrm>
          <a:prstGeom prst="rect">
            <a:avLst/>
          </a:prstGeom>
          <a:noFill/>
          <a:ln>
            <a:noFill/>
          </a:ln>
        </p:spPr>
      </p:pic>
      <p:pic>
        <p:nvPicPr>
          <p:cNvPr id="57" name="Google Shape;57;p6"/>
          <p:cNvPicPr preferRelativeResize="0"/>
          <p:nvPr/>
        </p:nvPicPr>
        <p:blipFill>
          <a:blip r:embed="rId3">
            <a:alphaModFix/>
          </a:blip>
          <a:stretch>
            <a:fillRect/>
          </a:stretch>
        </p:blipFill>
        <p:spPr>
          <a:xfrm>
            <a:off x="14219188" y="3429000"/>
            <a:ext cx="1140575" cy="1378700"/>
          </a:xfrm>
          <a:prstGeom prst="rect">
            <a:avLst/>
          </a:prstGeom>
          <a:noFill/>
          <a:ln>
            <a:noFill/>
          </a:ln>
        </p:spPr>
      </p:pic>
      <p:pic>
        <p:nvPicPr>
          <p:cNvPr id="58" name="Google Shape;58;p6"/>
          <p:cNvPicPr preferRelativeResize="0"/>
          <p:nvPr/>
        </p:nvPicPr>
        <p:blipFill>
          <a:blip r:embed="rId4">
            <a:alphaModFix/>
          </a:blip>
          <a:stretch>
            <a:fillRect/>
          </a:stretch>
        </p:blipFill>
        <p:spPr>
          <a:xfrm>
            <a:off x="5083506" y="2857354"/>
            <a:ext cx="7911506" cy="6400950"/>
          </a:xfrm>
          <a:prstGeom prst="rect">
            <a:avLst/>
          </a:prstGeom>
          <a:noFill/>
          <a:ln>
            <a:noFill/>
          </a:ln>
        </p:spPr>
      </p:pic>
      <p:sp>
        <p:nvSpPr>
          <p:cNvPr id="59" name="Google Shape;59;p6"/>
          <p:cNvSpPr txBox="1">
            <a:spLocks noGrp="1"/>
          </p:cNvSpPr>
          <p:nvPr>
            <p:ph type="subTitle" idx="1"/>
          </p:nvPr>
        </p:nvSpPr>
        <p:spPr>
          <a:xfrm>
            <a:off x="1981525" y="5193825"/>
            <a:ext cx="2929500" cy="601200"/>
          </a:xfrm>
          <a:prstGeom prst="rect">
            <a:avLst/>
          </a:prstGeom>
        </p:spPr>
        <p:txBody>
          <a:bodyPr spcFirstLastPara="1" wrap="square" lIns="91425" tIns="45700" rIns="91425" bIns="45700" anchor="t" anchorCtr="0">
            <a:noAutofit/>
          </a:bodyPr>
          <a:lstStyle>
            <a:lvl1pPr lvl="0">
              <a:spcBef>
                <a:spcPts val="640"/>
              </a:spcBef>
              <a:spcAft>
                <a:spcPts val="0"/>
              </a:spcAft>
              <a:buClr>
                <a:schemeClr val="dk1"/>
              </a:buClr>
              <a:buSzPts val="2550"/>
              <a:buNone/>
              <a:defRPr sz="2550" b="1">
                <a:solidFill>
                  <a:schemeClr val="dk1"/>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a:endParaRPr/>
          </a:p>
        </p:txBody>
      </p:sp>
      <p:sp>
        <p:nvSpPr>
          <p:cNvPr id="60" name="Google Shape;60;p6"/>
          <p:cNvSpPr txBox="1">
            <a:spLocks noGrp="1"/>
          </p:cNvSpPr>
          <p:nvPr>
            <p:ph type="body" idx="2"/>
          </p:nvPr>
        </p:nvSpPr>
        <p:spPr>
          <a:xfrm>
            <a:off x="1873825" y="6146300"/>
            <a:ext cx="3144900" cy="1707300"/>
          </a:xfrm>
          <a:prstGeom prst="rect">
            <a:avLst/>
          </a:prstGeom>
        </p:spPr>
        <p:txBody>
          <a:bodyPr spcFirstLastPara="1" wrap="square" lIns="91425" tIns="45700" rIns="91425" bIns="45700" anchor="t" anchorCtr="0">
            <a:noAutofit/>
          </a:bodyPr>
          <a:lstStyle>
            <a:lvl1pPr marL="457200" lvl="0" indent="-355600">
              <a:spcBef>
                <a:spcPts val="640"/>
              </a:spcBef>
              <a:spcAft>
                <a:spcPts val="0"/>
              </a:spcAft>
              <a:buClr>
                <a:schemeClr val="dk1"/>
              </a:buClr>
              <a:buSzPts val="2000"/>
              <a:buChar char="•"/>
              <a:defRPr>
                <a:solidFill>
                  <a:schemeClr val="dk1"/>
                </a:solidFill>
              </a:defRPr>
            </a:lvl1pPr>
            <a:lvl2pPr marL="914400" lvl="1" indent="-355600">
              <a:spcBef>
                <a:spcPts val="560"/>
              </a:spcBef>
              <a:spcAft>
                <a:spcPts val="0"/>
              </a:spcAft>
              <a:buClr>
                <a:schemeClr val="dk1"/>
              </a:buClr>
              <a:buSzPts val="2000"/>
              <a:buChar char="–"/>
              <a:defRPr>
                <a:solidFill>
                  <a:schemeClr val="dk1"/>
                </a:solidFill>
              </a:defRPr>
            </a:lvl2pPr>
            <a:lvl3pPr marL="1371600" lvl="2" indent="-355600">
              <a:spcBef>
                <a:spcPts val="480"/>
              </a:spcBef>
              <a:spcAft>
                <a:spcPts val="0"/>
              </a:spcAft>
              <a:buClr>
                <a:schemeClr val="dk1"/>
              </a:buClr>
              <a:buSzPts val="2000"/>
              <a:buChar char="•"/>
              <a:defRPr>
                <a:solidFill>
                  <a:schemeClr val="dk1"/>
                </a:solidFill>
              </a:defRPr>
            </a:lvl3pPr>
            <a:lvl4pPr marL="1828800" lvl="3" indent="-355600">
              <a:spcBef>
                <a:spcPts val="400"/>
              </a:spcBef>
              <a:spcAft>
                <a:spcPts val="0"/>
              </a:spcAft>
              <a:buClr>
                <a:schemeClr val="dk1"/>
              </a:buClr>
              <a:buSzPts val="2000"/>
              <a:buChar char="–"/>
              <a:defRPr>
                <a:solidFill>
                  <a:schemeClr val="dk1"/>
                </a:solidFill>
              </a:defRPr>
            </a:lvl4pPr>
            <a:lvl5pPr marL="2286000" lvl="4" indent="-355600">
              <a:spcBef>
                <a:spcPts val="400"/>
              </a:spcBef>
              <a:spcAft>
                <a:spcPts val="0"/>
              </a:spcAft>
              <a:buClr>
                <a:schemeClr val="dk1"/>
              </a:buClr>
              <a:buSzPts val="2000"/>
              <a:buChar char="»"/>
              <a:defRPr>
                <a:solidFill>
                  <a:schemeClr val="dk1"/>
                </a:solidFill>
              </a:defRPr>
            </a:lvl5pPr>
            <a:lvl6pPr marL="2743200" lvl="5" indent="-355600">
              <a:spcBef>
                <a:spcPts val="400"/>
              </a:spcBef>
              <a:spcAft>
                <a:spcPts val="0"/>
              </a:spcAft>
              <a:buClr>
                <a:schemeClr val="dk1"/>
              </a:buClr>
              <a:buSzPts val="2000"/>
              <a:buChar char="•"/>
              <a:defRPr>
                <a:solidFill>
                  <a:schemeClr val="dk1"/>
                </a:solidFill>
              </a:defRPr>
            </a:lvl6pPr>
            <a:lvl7pPr marL="3200400" lvl="6" indent="-355600">
              <a:spcBef>
                <a:spcPts val="400"/>
              </a:spcBef>
              <a:spcAft>
                <a:spcPts val="0"/>
              </a:spcAft>
              <a:buClr>
                <a:schemeClr val="dk1"/>
              </a:buClr>
              <a:buSzPts val="2000"/>
              <a:buChar char="•"/>
              <a:defRPr>
                <a:solidFill>
                  <a:schemeClr val="dk1"/>
                </a:solidFill>
              </a:defRPr>
            </a:lvl7pPr>
            <a:lvl8pPr marL="3657600" lvl="7" indent="-355600">
              <a:spcBef>
                <a:spcPts val="400"/>
              </a:spcBef>
              <a:spcAft>
                <a:spcPts val="0"/>
              </a:spcAft>
              <a:buClr>
                <a:schemeClr val="dk1"/>
              </a:buClr>
              <a:buSzPts val="2000"/>
              <a:buChar char="•"/>
              <a:defRPr>
                <a:solidFill>
                  <a:schemeClr val="dk1"/>
                </a:solidFill>
              </a:defRPr>
            </a:lvl8pPr>
            <a:lvl9pPr marL="4114800" lvl="8" indent="-355600">
              <a:spcBef>
                <a:spcPts val="400"/>
              </a:spcBef>
              <a:spcAft>
                <a:spcPts val="0"/>
              </a:spcAft>
              <a:buClr>
                <a:schemeClr val="dk1"/>
              </a:buClr>
              <a:buSzPts val="2000"/>
              <a:buChar char="•"/>
              <a:defRPr>
                <a:solidFill>
                  <a:schemeClr val="dk1"/>
                </a:solidFill>
              </a:defRPr>
            </a:lvl9pPr>
          </a:lstStyle>
          <a:p>
            <a:endParaRPr/>
          </a:p>
        </p:txBody>
      </p:sp>
      <p:sp>
        <p:nvSpPr>
          <p:cNvPr id="61" name="Google Shape;61;p6"/>
          <p:cNvSpPr txBox="1">
            <a:spLocks noGrp="1"/>
          </p:cNvSpPr>
          <p:nvPr>
            <p:ph type="subTitle" idx="3"/>
          </p:nvPr>
        </p:nvSpPr>
        <p:spPr>
          <a:xfrm>
            <a:off x="13376975" y="5193825"/>
            <a:ext cx="2929500" cy="601200"/>
          </a:xfrm>
          <a:prstGeom prst="rect">
            <a:avLst/>
          </a:prstGeom>
        </p:spPr>
        <p:txBody>
          <a:bodyPr spcFirstLastPara="1" wrap="square" lIns="91425" tIns="45700" rIns="91425" bIns="45700" anchor="t" anchorCtr="0">
            <a:noAutofit/>
          </a:bodyPr>
          <a:lstStyle>
            <a:lvl1pPr lvl="0" rtl="0">
              <a:spcBef>
                <a:spcPts val="640"/>
              </a:spcBef>
              <a:spcAft>
                <a:spcPts val="0"/>
              </a:spcAft>
              <a:buClr>
                <a:schemeClr val="dk1"/>
              </a:buClr>
              <a:buSzPts val="2550"/>
              <a:buNone/>
              <a:defRPr sz="2550" b="1">
                <a:solidFill>
                  <a:schemeClr val="dk1"/>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62" name="Google Shape;62;p6"/>
          <p:cNvSpPr txBox="1">
            <a:spLocks noGrp="1"/>
          </p:cNvSpPr>
          <p:nvPr>
            <p:ph type="body" idx="4"/>
          </p:nvPr>
        </p:nvSpPr>
        <p:spPr>
          <a:xfrm>
            <a:off x="13269275" y="6146300"/>
            <a:ext cx="3144900" cy="1707300"/>
          </a:xfrm>
          <a:prstGeom prst="rect">
            <a:avLst/>
          </a:prstGeom>
        </p:spPr>
        <p:txBody>
          <a:bodyPr spcFirstLastPara="1" wrap="square" lIns="91425" tIns="45700" rIns="91425" bIns="45700" anchor="t" anchorCtr="0">
            <a:noAutofit/>
          </a:bodyPr>
          <a:lstStyle>
            <a:lvl1pPr marL="457200" lvl="0" indent="-355600" rtl="0">
              <a:spcBef>
                <a:spcPts val="640"/>
              </a:spcBef>
              <a:spcAft>
                <a:spcPts val="0"/>
              </a:spcAft>
              <a:buClr>
                <a:schemeClr val="dk1"/>
              </a:buClr>
              <a:buSzPts val="2000"/>
              <a:buChar char="•"/>
              <a:defRPr>
                <a:solidFill>
                  <a:schemeClr val="dk1"/>
                </a:solidFill>
              </a:defRPr>
            </a:lvl1pPr>
            <a:lvl2pPr marL="914400" lvl="1" indent="-355600" rtl="0">
              <a:spcBef>
                <a:spcPts val="560"/>
              </a:spcBef>
              <a:spcAft>
                <a:spcPts val="0"/>
              </a:spcAft>
              <a:buClr>
                <a:schemeClr val="dk1"/>
              </a:buClr>
              <a:buSzPts val="2000"/>
              <a:buChar char="–"/>
              <a:defRPr>
                <a:solidFill>
                  <a:schemeClr val="dk1"/>
                </a:solidFill>
              </a:defRPr>
            </a:lvl2pPr>
            <a:lvl3pPr marL="1371600" lvl="2" indent="-355600" rtl="0">
              <a:spcBef>
                <a:spcPts val="480"/>
              </a:spcBef>
              <a:spcAft>
                <a:spcPts val="0"/>
              </a:spcAft>
              <a:buClr>
                <a:schemeClr val="dk1"/>
              </a:buClr>
              <a:buSzPts val="2000"/>
              <a:buChar char="•"/>
              <a:defRPr>
                <a:solidFill>
                  <a:schemeClr val="dk1"/>
                </a:solidFill>
              </a:defRPr>
            </a:lvl3pPr>
            <a:lvl4pPr marL="1828800" lvl="3" indent="-355600" rtl="0">
              <a:spcBef>
                <a:spcPts val="400"/>
              </a:spcBef>
              <a:spcAft>
                <a:spcPts val="0"/>
              </a:spcAft>
              <a:buClr>
                <a:schemeClr val="dk1"/>
              </a:buClr>
              <a:buSzPts val="2000"/>
              <a:buChar char="–"/>
              <a:defRPr>
                <a:solidFill>
                  <a:schemeClr val="dk1"/>
                </a:solidFill>
              </a:defRPr>
            </a:lvl4pPr>
            <a:lvl5pPr marL="2286000" lvl="4" indent="-355600" rtl="0">
              <a:spcBef>
                <a:spcPts val="400"/>
              </a:spcBef>
              <a:spcAft>
                <a:spcPts val="0"/>
              </a:spcAft>
              <a:buClr>
                <a:schemeClr val="dk1"/>
              </a:buClr>
              <a:buSzPts val="2000"/>
              <a:buChar char="»"/>
              <a:defRPr>
                <a:solidFill>
                  <a:schemeClr val="dk1"/>
                </a:solidFill>
              </a:defRPr>
            </a:lvl5pPr>
            <a:lvl6pPr marL="2743200" lvl="5" indent="-355600" rtl="0">
              <a:spcBef>
                <a:spcPts val="400"/>
              </a:spcBef>
              <a:spcAft>
                <a:spcPts val="0"/>
              </a:spcAft>
              <a:buClr>
                <a:schemeClr val="dk1"/>
              </a:buClr>
              <a:buSzPts val="2000"/>
              <a:buChar char="•"/>
              <a:defRPr>
                <a:solidFill>
                  <a:schemeClr val="dk1"/>
                </a:solidFill>
              </a:defRPr>
            </a:lvl6pPr>
            <a:lvl7pPr marL="3200400" lvl="6" indent="-355600" rtl="0">
              <a:spcBef>
                <a:spcPts val="400"/>
              </a:spcBef>
              <a:spcAft>
                <a:spcPts val="0"/>
              </a:spcAft>
              <a:buClr>
                <a:schemeClr val="dk1"/>
              </a:buClr>
              <a:buSzPts val="2000"/>
              <a:buChar char="•"/>
              <a:defRPr>
                <a:solidFill>
                  <a:schemeClr val="dk1"/>
                </a:solidFill>
              </a:defRPr>
            </a:lvl7pPr>
            <a:lvl8pPr marL="3657600" lvl="7" indent="-355600" rtl="0">
              <a:spcBef>
                <a:spcPts val="400"/>
              </a:spcBef>
              <a:spcAft>
                <a:spcPts val="0"/>
              </a:spcAft>
              <a:buClr>
                <a:schemeClr val="dk1"/>
              </a:buClr>
              <a:buSzPts val="2000"/>
              <a:buChar char="•"/>
              <a:defRPr>
                <a:solidFill>
                  <a:schemeClr val="dk1"/>
                </a:solidFill>
              </a:defRPr>
            </a:lvl8pPr>
            <a:lvl9pPr marL="4114800" lvl="8" indent="-355600" rtl="0">
              <a:spcBef>
                <a:spcPts val="400"/>
              </a:spcBef>
              <a:spcAft>
                <a:spcPts val="0"/>
              </a:spcAft>
              <a:buClr>
                <a:schemeClr val="dk1"/>
              </a:buClr>
              <a:buSzPts val="2000"/>
              <a:buChar char="•"/>
              <a:defRPr>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1028700" y="605150"/>
            <a:ext cx="16817100" cy="1617300"/>
          </a:xfrm>
          <a:prstGeom prst="rect">
            <a:avLst/>
          </a:prstGeom>
        </p:spPr>
        <p:txBody>
          <a:bodyPr spcFirstLastPara="1" wrap="square" lIns="91425" tIns="45700" rIns="91425" bIns="45700" anchor="t" anchorCtr="0">
            <a:noAutofit/>
          </a:bodyPr>
          <a:lstStyle>
            <a:lvl1pPr lvl="0" algn="l" rtl="0">
              <a:spcBef>
                <a:spcPts val="0"/>
              </a:spcBef>
              <a:spcAft>
                <a:spcPts val="0"/>
              </a:spcAft>
              <a:buSzPts val="10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5" name="Google Shape;65;p7"/>
          <p:cNvGrpSpPr/>
          <p:nvPr/>
        </p:nvGrpSpPr>
        <p:grpSpPr>
          <a:xfrm>
            <a:off x="2166573" y="2944098"/>
            <a:ext cx="2412329" cy="3043076"/>
            <a:chOff x="0" y="0"/>
            <a:chExt cx="3216439" cy="4057435"/>
          </a:xfrm>
        </p:grpSpPr>
        <p:sp>
          <p:nvSpPr>
            <p:cNvPr id="66" name="Google Shape;66;p7"/>
            <p:cNvSpPr/>
            <p:nvPr/>
          </p:nvSpPr>
          <p:spPr>
            <a:xfrm>
              <a:off x="0" y="0"/>
              <a:ext cx="3216439" cy="4057435"/>
            </a:xfrm>
            <a:custGeom>
              <a:avLst/>
              <a:gdLst/>
              <a:ahLst/>
              <a:cxnLst/>
              <a:rect l="l" t="t" r="r" b="b"/>
              <a:pathLst>
                <a:path w="3216439" h="4057435" extrusionOk="0">
                  <a:moveTo>
                    <a:pt x="0" y="0"/>
                  </a:moveTo>
                  <a:lnTo>
                    <a:pt x="3216439" y="0"/>
                  </a:lnTo>
                  <a:lnTo>
                    <a:pt x="3216439" y="4057435"/>
                  </a:lnTo>
                  <a:lnTo>
                    <a:pt x="0" y="4057435"/>
                  </a:lnTo>
                  <a:lnTo>
                    <a:pt x="0" y="0"/>
                  </a:lnTo>
                  <a:close/>
                </a:path>
              </a:pathLst>
            </a:custGeom>
            <a:blipFill rotWithShape="1">
              <a:blip r:embed="rId2">
                <a:alphaModFix/>
              </a:blip>
              <a:stretch>
                <a:fillRect/>
              </a:stretch>
            </a:blipFill>
            <a:ln>
              <a:noFill/>
            </a:ln>
          </p:spPr>
        </p:sp>
        <p:grpSp>
          <p:nvGrpSpPr>
            <p:cNvPr id="67" name="Google Shape;67;p7"/>
            <p:cNvGrpSpPr/>
            <p:nvPr/>
          </p:nvGrpSpPr>
          <p:grpSpPr>
            <a:xfrm>
              <a:off x="497212" y="353734"/>
              <a:ext cx="2222033" cy="2248072"/>
              <a:chOff x="0" y="-9525"/>
              <a:chExt cx="812800" cy="822325"/>
            </a:xfrm>
          </p:grpSpPr>
          <p:sp>
            <p:nvSpPr>
              <p:cNvPr id="68" name="Google Shape;68;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70" name="Google Shape;70;p7"/>
          <p:cNvGrpSpPr/>
          <p:nvPr/>
        </p:nvGrpSpPr>
        <p:grpSpPr>
          <a:xfrm>
            <a:off x="6014081" y="2944098"/>
            <a:ext cx="2412329" cy="3043076"/>
            <a:chOff x="0" y="0"/>
            <a:chExt cx="3216439" cy="4057435"/>
          </a:xfrm>
        </p:grpSpPr>
        <p:sp>
          <p:nvSpPr>
            <p:cNvPr id="71" name="Google Shape;71;p7"/>
            <p:cNvSpPr/>
            <p:nvPr/>
          </p:nvSpPr>
          <p:spPr>
            <a:xfrm>
              <a:off x="0" y="0"/>
              <a:ext cx="3216439" cy="4057435"/>
            </a:xfrm>
            <a:custGeom>
              <a:avLst/>
              <a:gdLst/>
              <a:ahLst/>
              <a:cxnLst/>
              <a:rect l="l" t="t" r="r" b="b"/>
              <a:pathLst>
                <a:path w="3216439" h="4057435" extrusionOk="0">
                  <a:moveTo>
                    <a:pt x="0" y="0"/>
                  </a:moveTo>
                  <a:lnTo>
                    <a:pt x="3216439" y="0"/>
                  </a:lnTo>
                  <a:lnTo>
                    <a:pt x="3216439" y="4057435"/>
                  </a:lnTo>
                  <a:lnTo>
                    <a:pt x="0" y="4057435"/>
                  </a:lnTo>
                  <a:lnTo>
                    <a:pt x="0" y="0"/>
                  </a:lnTo>
                  <a:close/>
                </a:path>
              </a:pathLst>
            </a:custGeom>
            <a:blipFill rotWithShape="1">
              <a:blip r:embed="rId3">
                <a:alphaModFix/>
              </a:blip>
              <a:stretch>
                <a:fillRect/>
              </a:stretch>
            </a:blipFill>
            <a:ln>
              <a:noFill/>
            </a:ln>
          </p:spPr>
        </p:sp>
        <p:grpSp>
          <p:nvGrpSpPr>
            <p:cNvPr id="72" name="Google Shape;72;p7"/>
            <p:cNvGrpSpPr/>
            <p:nvPr/>
          </p:nvGrpSpPr>
          <p:grpSpPr>
            <a:xfrm>
              <a:off x="497212" y="353734"/>
              <a:ext cx="2222033" cy="2248072"/>
              <a:chOff x="0" y="-9525"/>
              <a:chExt cx="812800" cy="822325"/>
            </a:xfrm>
          </p:grpSpPr>
          <p:sp>
            <p:nvSpPr>
              <p:cNvPr id="73" name="Google Shape;73;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D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75" name="Google Shape;75;p7"/>
          <p:cNvGrpSpPr/>
          <p:nvPr/>
        </p:nvGrpSpPr>
        <p:grpSpPr>
          <a:xfrm>
            <a:off x="9861589" y="2944098"/>
            <a:ext cx="2412329" cy="3043076"/>
            <a:chOff x="0" y="0"/>
            <a:chExt cx="3216439" cy="4057435"/>
          </a:xfrm>
        </p:grpSpPr>
        <p:sp>
          <p:nvSpPr>
            <p:cNvPr id="76" name="Google Shape;76;p7"/>
            <p:cNvSpPr/>
            <p:nvPr/>
          </p:nvSpPr>
          <p:spPr>
            <a:xfrm>
              <a:off x="0" y="0"/>
              <a:ext cx="3216439" cy="4057435"/>
            </a:xfrm>
            <a:custGeom>
              <a:avLst/>
              <a:gdLst/>
              <a:ahLst/>
              <a:cxnLst/>
              <a:rect l="l" t="t" r="r" b="b"/>
              <a:pathLst>
                <a:path w="3216439" h="4057435" extrusionOk="0">
                  <a:moveTo>
                    <a:pt x="0" y="0"/>
                  </a:moveTo>
                  <a:lnTo>
                    <a:pt x="3216439" y="0"/>
                  </a:lnTo>
                  <a:lnTo>
                    <a:pt x="3216439" y="4057435"/>
                  </a:lnTo>
                  <a:lnTo>
                    <a:pt x="0" y="4057435"/>
                  </a:lnTo>
                  <a:lnTo>
                    <a:pt x="0" y="0"/>
                  </a:lnTo>
                  <a:close/>
                </a:path>
              </a:pathLst>
            </a:custGeom>
            <a:blipFill rotWithShape="1">
              <a:blip r:embed="rId2">
                <a:alphaModFix/>
              </a:blip>
              <a:stretch>
                <a:fillRect/>
              </a:stretch>
            </a:blipFill>
            <a:ln>
              <a:noFill/>
            </a:ln>
          </p:spPr>
        </p:sp>
        <p:grpSp>
          <p:nvGrpSpPr>
            <p:cNvPr id="77" name="Google Shape;77;p7"/>
            <p:cNvGrpSpPr/>
            <p:nvPr/>
          </p:nvGrpSpPr>
          <p:grpSpPr>
            <a:xfrm>
              <a:off x="497212" y="353734"/>
              <a:ext cx="2222033" cy="2248072"/>
              <a:chOff x="0" y="-9525"/>
              <a:chExt cx="812800" cy="822325"/>
            </a:xfrm>
          </p:grpSpPr>
          <p:sp>
            <p:nvSpPr>
              <p:cNvPr id="78" name="Google Shape;78;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80" name="Google Shape;80;p7"/>
          <p:cNvGrpSpPr/>
          <p:nvPr/>
        </p:nvGrpSpPr>
        <p:grpSpPr>
          <a:xfrm>
            <a:off x="13709097" y="2944098"/>
            <a:ext cx="2412329" cy="3043076"/>
            <a:chOff x="0" y="0"/>
            <a:chExt cx="3216439" cy="4057435"/>
          </a:xfrm>
        </p:grpSpPr>
        <p:sp>
          <p:nvSpPr>
            <p:cNvPr id="81" name="Google Shape;81;p7"/>
            <p:cNvSpPr/>
            <p:nvPr/>
          </p:nvSpPr>
          <p:spPr>
            <a:xfrm>
              <a:off x="0" y="0"/>
              <a:ext cx="3216439" cy="4057435"/>
            </a:xfrm>
            <a:custGeom>
              <a:avLst/>
              <a:gdLst/>
              <a:ahLst/>
              <a:cxnLst/>
              <a:rect l="l" t="t" r="r" b="b"/>
              <a:pathLst>
                <a:path w="3216439" h="4057435" extrusionOk="0">
                  <a:moveTo>
                    <a:pt x="0" y="0"/>
                  </a:moveTo>
                  <a:lnTo>
                    <a:pt x="3216439" y="0"/>
                  </a:lnTo>
                  <a:lnTo>
                    <a:pt x="3216439" y="4057435"/>
                  </a:lnTo>
                  <a:lnTo>
                    <a:pt x="0" y="4057435"/>
                  </a:lnTo>
                  <a:lnTo>
                    <a:pt x="0" y="0"/>
                  </a:lnTo>
                  <a:close/>
                </a:path>
              </a:pathLst>
            </a:custGeom>
            <a:blipFill rotWithShape="1">
              <a:blip r:embed="rId3">
                <a:alphaModFix/>
              </a:blip>
              <a:stretch>
                <a:fillRect/>
              </a:stretch>
            </a:blipFill>
            <a:ln>
              <a:noFill/>
            </a:ln>
          </p:spPr>
        </p:sp>
        <p:grpSp>
          <p:nvGrpSpPr>
            <p:cNvPr id="82" name="Google Shape;82;p7"/>
            <p:cNvGrpSpPr/>
            <p:nvPr/>
          </p:nvGrpSpPr>
          <p:grpSpPr>
            <a:xfrm>
              <a:off x="497212" y="353734"/>
              <a:ext cx="2222033" cy="2248072"/>
              <a:chOff x="0" y="-9525"/>
              <a:chExt cx="812800" cy="822325"/>
            </a:xfrm>
          </p:grpSpPr>
          <p:sp>
            <p:nvSpPr>
              <p:cNvPr id="83" name="Google Shape;83;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D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85" name="Google Shape;85;p7"/>
          <p:cNvCxnSpPr/>
          <p:nvPr/>
        </p:nvCxnSpPr>
        <p:spPr>
          <a:xfrm>
            <a:off x="0" y="6465139"/>
            <a:ext cx="18288000" cy="0"/>
          </a:xfrm>
          <a:prstGeom prst="straightConnector1">
            <a:avLst/>
          </a:prstGeom>
          <a:noFill/>
          <a:ln w="38100" cap="flat" cmpd="sng">
            <a:solidFill>
              <a:srgbClr val="F5F6F7"/>
            </a:solidFill>
            <a:prstDash val="solid"/>
            <a:round/>
            <a:headEnd type="none" w="sm" len="sm"/>
            <a:tailEnd type="none" w="sm" len="sm"/>
          </a:ln>
        </p:spPr>
      </p:cxnSp>
      <p:grpSp>
        <p:nvGrpSpPr>
          <p:cNvPr id="86" name="Google Shape;86;p7"/>
          <p:cNvGrpSpPr/>
          <p:nvPr/>
        </p:nvGrpSpPr>
        <p:grpSpPr>
          <a:xfrm>
            <a:off x="7017575" y="6278589"/>
            <a:ext cx="405343" cy="410093"/>
            <a:chOff x="0" y="-9525"/>
            <a:chExt cx="812800" cy="822325"/>
          </a:xfrm>
        </p:grpSpPr>
        <p:sp>
          <p:nvSpPr>
            <p:cNvPr id="87" name="Google Shape;87;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D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 name="Google Shape;89;p7"/>
          <p:cNvGrpSpPr/>
          <p:nvPr/>
        </p:nvGrpSpPr>
        <p:grpSpPr>
          <a:xfrm>
            <a:off x="14705308" y="6278589"/>
            <a:ext cx="405343" cy="410093"/>
            <a:chOff x="0" y="-9525"/>
            <a:chExt cx="812800" cy="822325"/>
          </a:xfrm>
        </p:grpSpPr>
        <p:sp>
          <p:nvSpPr>
            <p:cNvPr id="90" name="Google Shape;90;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D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7"/>
          <p:cNvGrpSpPr/>
          <p:nvPr/>
        </p:nvGrpSpPr>
        <p:grpSpPr>
          <a:xfrm>
            <a:off x="10861442" y="6259588"/>
            <a:ext cx="405343" cy="429094"/>
            <a:chOff x="0" y="-47625"/>
            <a:chExt cx="812800" cy="860425"/>
          </a:xfrm>
        </p:grpSpPr>
        <p:sp>
          <p:nvSpPr>
            <p:cNvPr id="93" name="Google Shape;93;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txBox="1"/>
            <p:nvPr/>
          </p:nvSpPr>
          <p:spPr>
            <a:xfrm>
              <a:off x="76200" y="-47625"/>
              <a:ext cx="660300" cy="784200"/>
            </a:xfrm>
            <a:prstGeom prst="rect">
              <a:avLst/>
            </a:prstGeom>
            <a:noFill/>
            <a:ln>
              <a:noFill/>
            </a:ln>
          </p:spPr>
          <p:txBody>
            <a:bodyPr spcFirstLastPara="1" wrap="square" lIns="50800" tIns="50800" rIns="50800" bIns="50800" anchor="ctr" anchorCtr="0">
              <a:noAutofit/>
            </a:bodyPr>
            <a:lstStyle/>
            <a:p>
              <a:pPr marL="0" marR="0" lvl="0" indent="0" algn="ctr" rtl="0">
                <a:lnSpc>
                  <a:spcPct val="244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7"/>
          <p:cNvGrpSpPr/>
          <p:nvPr/>
        </p:nvGrpSpPr>
        <p:grpSpPr>
          <a:xfrm>
            <a:off x="3170068" y="6259588"/>
            <a:ext cx="405343" cy="429094"/>
            <a:chOff x="0" y="-47625"/>
            <a:chExt cx="812800" cy="860425"/>
          </a:xfrm>
        </p:grpSpPr>
        <p:sp>
          <p:nvSpPr>
            <p:cNvPr id="96" name="Google Shape;96;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txBox="1"/>
            <p:nvPr/>
          </p:nvSpPr>
          <p:spPr>
            <a:xfrm>
              <a:off x="76200" y="-47625"/>
              <a:ext cx="660300" cy="784200"/>
            </a:xfrm>
            <a:prstGeom prst="rect">
              <a:avLst/>
            </a:prstGeom>
            <a:noFill/>
            <a:ln>
              <a:noFill/>
            </a:ln>
          </p:spPr>
          <p:txBody>
            <a:bodyPr spcFirstLastPara="1" wrap="square" lIns="50800" tIns="50800" rIns="50800" bIns="50800" anchor="ctr" anchorCtr="0">
              <a:noAutofit/>
            </a:bodyPr>
            <a:lstStyle/>
            <a:p>
              <a:pPr marL="0" marR="0" lvl="0" indent="0" algn="ctr" rtl="0">
                <a:lnSpc>
                  <a:spcPct val="244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8" name="Google Shape;98;p7"/>
          <p:cNvPicPr preferRelativeResize="0"/>
          <p:nvPr/>
        </p:nvPicPr>
        <p:blipFill>
          <a:blip r:embed="rId4">
            <a:alphaModFix/>
          </a:blip>
          <a:stretch>
            <a:fillRect/>
          </a:stretch>
        </p:blipFill>
        <p:spPr>
          <a:xfrm>
            <a:off x="2654125" y="3505584"/>
            <a:ext cx="1404250" cy="1510231"/>
          </a:xfrm>
          <a:prstGeom prst="rect">
            <a:avLst/>
          </a:prstGeom>
          <a:noFill/>
          <a:ln>
            <a:noFill/>
          </a:ln>
        </p:spPr>
      </p:pic>
      <p:pic>
        <p:nvPicPr>
          <p:cNvPr id="99" name="Google Shape;99;p7"/>
          <p:cNvPicPr preferRelativeResize="0"/>
          <p:nvPr/>
        </p:nvPicPr>
        <p:blipFill>
          <a:blip r:embed="rId5">
            <a:alphaModFix/>
          </a:blip>
          <a:stretch>
            <a:fillRect/>
          </a:stretch>
        </p:blipFill>
        <p:spPr>
          <a:xfrm>
            <a:off x="6653207" y="3519677"/>
            <a:ext cx="1404250" cy="1431773"/>
          </a:xfrm>
          <a:prstGeom prst="rect">
            <a:avLst/>
          </a:prstGeom>
          <a:noFill/>
          <a:ln>
            <a:noFill/>
          </a:ln>
        </p:spPr>
      </p:pic>
      <p:pic>
        <p:nvPicPr>
          <p:cNvPr id="100" name="Google Shape;100;p7"/>
          <p:cNvPicPr preferRelativeResize="0"/>
          <p:nvPr/>
        </p:nvPicPr>
        <p:blipFill>
          <a:blip r:embed="rId6">
            <a:alphaModFix/>
          </a:blip>
          <a:stretch>
            <a:fillRect/>
          </a:stretch>
        </p:blipFill>
        <p:spPr>
          <a:xfrm>
            <a:off x="10365625" y="3577545"/>
            <a:ext cx="1404250" cy="1366309"/>
          </a:xfrm>
          <a:prstGeom prst="rect">
            <a:avLst/>
          </a:prstGeom>
          <a:noFill/>
          <a:ln>
            <a:noFill/>
          </a:ln>
        </p:spPr>
      </p:pic>
      <p:pic>
        <p:nvPicPr>
          <p:cNvPr id="101" name="Google Shape;101;p7"/>
          <p:cNvPicPr preferRelativeResize="0"/>
          <p:nvPr/>
        </p:nvPicPr>
        <p:blipFill>
          <a:blip r:embed="rId7">
            <a:alphaModFix/>
          </a:blip>
          <a:stretch>
            <a:fillRect/>
          </a:stretch>
        </p:blipFill>
        <p:spPr>
          <a:xfrm>
            <a:off x="14126200" y="3515075"/>
            <a:ext cx="1496049" cy="1510250"/>
          </a:xfrm>
          <a:prstGeom prst="rect">
            <a:avLst/>
          </a:prstGeom>
          <a:noFill/>
          <a:ln>
            <a:noFill/>
          </a:ln>
        </p:spPr>
      </p:pic>
      <p:sp>
        <p:nvSpPr>
          <p:cNvPr id="102" name="Google Shape;102;p7"/>
          <p:cNvSpPr txBox="1">
            <a:spLocks noGrp="1"/>
          </p:cNvSpPr>
          <p:nvPr>
            <p:ph type="subTitle" idx="1"/>
          </p:nvPr>
        </p:nvSpPr>
        <p:spPr>
          <a:xfrm>
            <a:off x="1891500" y="7031575"/>
            <a:ext cx="2929500" cy="601200"/>
          </a:xfrm>
          <a:prstGeom prst="rect">
            <a:avLst/>
          </a:prstGeom>
        </p:spPr>
        <p:txBody>
          <a:bodyPr spcFirstLastPara="1" wrap="square" lIns="91425" tIns="45700" rIns="91425" bIns="45700" anchor="t" anchorCtr="0">
            <a:noAutofit/>
          </a:bodyPr>
          <a:lstStyle>
            <a:lvl1pPr lvl="0" rtl="0">
              <a:spcBef>
                <a:spcPts val="640"/>
              </a:spcBef>
              <a:spcAft>
                <a:spcPts val="0"/>
              </a:spcAft>
              <a:buSzPts val="2550"/>
              <a:buNone/>
              <a:defRPr sz="2550" b="1"/>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103" name="Google Shape;103;p7"/>
          <p:cNvSpPr txBox="1">
            <a:spLocks noGrp="1"/>
          </p:cNvSpPr>
          <p:nvPr>
            <p:ph type="body" idx="2"/>
          </p:nvPr>
        </p:nvSpPr>
        <p:spPr>
          <a:xfrm>
            <a:off x="1783800" y="7984050"/>
            <a:ext cx="3144900" cy="1707300"/>
          </a:xfrm>
          <a:prstGeom prst="rect">
            <a:avLst/>
          </a:prstGeom>
        </p:spPr>
        <p:txBody>
          <a:bodyPr spcFirstLastPara="1" wrap="square" lIns="91425" tIns="45700" rIns="91425" bIns="45700" anchor="t" anchorCtr="0">
            <a:noAutofit/>
          </a:bodyPr>
          <a:lstStyle>
            <a:lvl1pPr marL="457200" lvl="0" indent="-355600" rtl="0">
              <a:spcBef>
                <a:spcPts val="640"/>
              </a:spcBef>
              <a:spcAft>
                <a:spcPts val="0"/>
              </a:spcAft>
              <a:buSzPts val="2000"/>
              <a:buChar char="•"/>
              <a:defRPr/>
            </a:lvl1pPr>
            <a:lvl2pPr marL="914400" lvl="1" indent="-355600" rtl="0">
              <a:spcBef>
                <a:spcPts val="560"/>
              </a:spcBef>
              <a:spcAft>
                <a:spcPts val="0"/>
              </a:spcAft>
              <a:buSzPts val="2000"/>
              <a:buChar char="–"/>
              <a:defRPr/>
            </a:lvl2pPr>
            <a:lvl3pPr marL="1371600" lvl="2" indent="-355600" rtl="0">
              <a:spcBef>
                <a:spcPts val="480"/>
              </a:spcBef>
              <a:spcAft>
                <a:spcPts val="0"/>
              </a:spcAft>
              <a:buSzPts val="20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4" name="Google Shape;104;p7"/>
          <p:cNvSpPr txBox="1">
            <a:spLocks noGrp="1"/>
          </p:cNvSpPr>
          <p:nvPr>
            <p:ph type="subTitle" idx="3"/>
          </p:nvPr>
        </p:nvSpPr>
        <p:spPr>
          <a:xfrm>
            <a:off x="5755488" y="7031575"/>
            <a:ext cx="2929500" cy="601200"/>
          </a:xfrm>
          <a:prstGeom prst="rect">
            <a:avLst/>
          </a:prstGeom>
        </p:spPr>
        <p:txBody>
          <a:bodyPr spcFirstLastPara="1" wrap="square" lIns="91425" tIns="45700" rIns="91425" bIns="45700" anchor="t" anchorCtr="0">
            <a:noAutofit/>
          </a:bodyPr>
          <a:lstStyle>
            <a:lvl1pPr lvl="0" rtl="0">
              <a:spcBef>
                <a:spcPts val="640"/>
              </a:spcBef>
              <a:spcAft>
                <a:spcPts val="0"/>
              </a:spcAft>
              <a:buSzPts val="2550"/>
              <a:buNone/>
              <a:defRPr sz="2550" b="1"/>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105" name="Google Shape;105;p7"/>
          <p:cNvSpPr txBox="1">
            <a:spLocks noGrp="1"/>
          </p:cNvSpPr>
          <p:nvPr>
            <p:ph type="body" idx="4"/>
          </p:nvPr>
        </p:nvSpPr>
        <p:spPr>
          <a:xfrm>
            <a:off x="5647788" y="7984050"/>
            <a:ext cx="3144900" cy="1707300"/>
          </a:xfrm>
          <a:prstGeom prst="rect">
            <a:avLst/>
          </a:prstGeom>
        </p:spPr>
        <p:txBody>
          <a:bodyPr spcFirstLastPara="1" wrap="square" lIns="91425" tIns="45700" rIns="91425" bIns="45700" anchor="t" anchorCtr="0">
            <a:noAutofit/>
          </a:bodyPr>
          <a:lstStyle>
            <a:lvl1pPr marL="457200" lvl="0" indent="-355600" rtl="0">
              <a:spcBef>
                <a:spcPts val="640"/>
              </a:spcBef>
              <a:spcAft>
                <a:spcPts val="0"/>
              </a:spcAft>
              <a:buSzPts val="2000"/>
              <a:buChar char="•"/>
              <a:defRPr/>
            </a:lvl1pPr>
            <a:lvl2pPr marL="914400" lvl="1" indent="-355600" rtl="0">
              <a:spcBef>
                <a:spcPts val="560"/>
              </a:spcBef>
              <a:spcAft>
                <a:spcPts val="0"/>
              </a:spcAft>
              <a:buSzPts val="2000"/>
              <a:buChar char="–"/>
              <a:defRPr/>
            </a:lvl2pPr>
            <a:lvl3pPr marL="1371600" lvl="2" indent="-355600" rtl="0">
              <a:spcBef>
                <a:spcPts val="480"/>
              </a:spcBef>
              <a:spcAft>
                <a:spcPts val="0"/>
              </a:spcAft>
              <a:buSzPts val="20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6" name="Google Shape;106;p7"/>
          <p:cNvSpPr txBox="1">
            <a:spLocks noGrp="1"/>
          </p:cNvSpPr>
          <p:nvPr>
            <p:ph type="subTitle" idx="5"/>
          </p:nvPr>
        </p:nvSpPr>
        <p:spPr>
          <a:xfrm>
            <a:off x="9599350" y="7031575"/>
            <a:ext cx="2929500" cy="601200"/>
          </a:xfrm>
          <a:prstGeom prst="rect">
            <a:avLst/>
          </a:prstGeom>
        </p:spPr>
        <p:txBody>
          <a:bodyPr spcFirstLastPara="1" wrap="square" lIns="91425" tIns="45700" rIns="91425" bIns="45700" anchor="t" anchorCtr="0">
            <a:noAutofit/>
          </a:bodyPr>
          <a:lstStyle>
            <a:lvl1pPr lvl="0" rtl="0">
              <a:spcBef>
                <a:spcPts val="640"/>
              </a:spcBef>
              <a:spcAft>
                <a:spcPts val="0"/>
              </a:spcAft>
              <a:buSzPts val="2550"/>
              <a:buNone/>
              <a:defRPr sz="2550" b="1"/>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107" name="Google Shape;107;p7"/>
          <p:cNvSpPr txBox="1">
            <a:spLocks noGrp="1"/>
          </p:cNvSpPr>
          <p:nvPr>
            <p:ph type="body" idx="6"/>
          </p:nvPr>
        </p:nvSpPr>
        <p:spPr>
          <a:xfrm>
            <a:off x="9491650" y="7984050"/>
            <a:ext cx="3144900" cy="1707300"/>
          </a:xfrm>
          <a:prstGeom prst="rect">
            <a:avLst/>
          </a:prstGeom>
        </p:spPr>
        <p:txBody>
          <a:bodyPr spcFirstLastPara="1" wrap="square" lIns="91425" tIns="45700" rIns="91425" bIns="45700" anchor="t" anchorCtr="0">
            <a:noAutofit/>
          </a:bodyPr>
          <a:lstStyle>
            <a:lvl1pPr marL="457200" lvl="0" indent="-355600" rtl="0">
              <a:spcBef>
                <a:spcPts val="640"/>
              </a:spcBef>
              <a:spcAft>
                <a:spcPts val="0"/>
              </a:spcAft>
              <a:buSzPts val="2000"/>
              <a:buChar char="•"/>
              <a:defRPr/>
            </a:lvl1pPr>
            <a:lvl2pPr marL="914400" lvl="1" indent="-355600" rtl="0">
              <a:spcBef>
                <a:spcPts val="560"/>
              </a:spcBef>
              <a:spcAft>
                <a:spcPts val="0"/>
              </a:spcAft>
              <a:buSzPts val="2000"/>
              <a:buChar char="–"/>
              <a:defRPr/>
            </a:lvl2pPr>
            <a:lvl3pPr marL="1371600" lvl="2" indent="-355600" rtl="0">
              <a:spcBef>
                <a:spcPts val="480"/>
              </a:spcBef>
              <a:spcAft>
                <a:spcPts val="0"/>
              </a:spcAft>
              <a:buSzPts val="20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8" name="Google Shape;108;p7"/>
          <p:cNvSpPr txBox="1">
            <a:spLocks noGrp="1"/>
          </p:cNvSpPr>
          <p:nvPr>
            <p:ph type="subTitle" idx="7"/>
          </p:nvPr>
        </p:nvSpPr>
        <p:spPr>
          <a:xfrm>
            <a:off x="13409475" y="7031575"/>
            <a:ext cx="2929500" cy="601200"/>
          </a:xfrm>
          <a:prstGeom prst="rect">
            <a:avLst/>
          </a:prstGeom>
        </p:spPr>
        <p:txBody>
          <a:bodyPr spcFirstLastPara="1" wrap="square" lIns="91425" tIns="45700" rIns="91425" bIns="45700" anchor="t" anchorCtr="0">
            <a:noAutofit/>
          </a:bodyPr>
          <a:lstStyle>
            <a:lvl1pPr lvl="0" rtl="0">
              <a:spcBef>
                <a:spcPts val="640"/>
              </a:spcBef>
              <a:spcAft>
                <a:spcPts val="0"/>
              </a:spcAft>
              <a:buSzPts val="2550"/>
              <a:buNone/>
              <a:defRPr sz="2550" b="1"/>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a:endParaRPr/>
          </a:p>
        </p:txBody>
      </p:sp>
      <p:sp>
        <p:nvSpPr>
          <p:cNvPr id="109" name="Google Shape;109;p7"/>
          <p:cNvSpPr txBox="1">
            <a:spLocks noGrp="1"/>
          </p:cNvSpPr>
          <p:nvPr>
            <p:ph type="body" idx="8"/>
          </p:nvPr>
        </p:nvSpPr>
        <p:spPr>
          <a:xfrm>
            <a:off x="13301775" y="7984050"/>
            <a:ext cx="3144900" cy="1707300"/>
          </a:xfrm>
          <a:prstGeom prst="rect">
            <a:avLst/>
          </a:prstGeom>
        </p:spPr>
        <p:txBody>
          <a:bodyPr spcFirstLastPara="1" wrap="square" lIns="91425" tIns="45700" rIns="91425" bIns="45700" anchor="t" anchorCtr="0">
            <a:noAutofit/>
          </a:bodyPr>
          <a:lstStyle>
            <a:lvl1pPr marL="457200" lvl="0" indent="-355600" rtl="0">
              <a:spcBef>
                <a:spcPts val="640"/>
              </a:spcBef>
              <a:spcAft>
                <a:spcPts val="0"/>
              </a:spcAft>
              <a:buSzPts val="2000"/>
              <a:buChar char="•"/>
              <a:defRPr/>
            </a:lvl1pPr>
            <a:lvl2pPr marL="914400" lvl="1" indent="-355600" rtl="0">
              <a:spcBef>
                <a:spcPts val="560"/>
              </a:spcBef>
              <a:spcAft>
                <a:spcPts val="0"/>
              </a:spcAft>
              <a:buSzPts val="2000"/>
              <a:buChar char="–"/>
              <a:defRPr/>
            </a:lvl2pPr>
            <a:lvl3pPr marL="1371600" lvl="2" indent="-355600" rtl="0">
              <a:spcBef>
                <a:spcPts val="480"/>
              </a:spcBef>
              <a:spcAft>
                <a:spcPts val="0"/>
              </a:spcAft>
              <a:buSzPts val="20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1028700" y="336428"/>
            <a:ext cx="17266800" cy="1617300"/>
          </a:xfrm>
          <a:prstGeom prst="rect">
            <a:avLst/>
          </a:prstGeom>
        </p:spPr>
        <p:txBody>
          <a:bodyPr spcFirstLastPara="1" wrap="square" lIns="91425" tIns="45700" rIns="91425" bIns="45700" anchor="t" anchorCtr="0">
            <a:noAutofit/>
          </a:bodyPr>
          <a:lstStyle>
            <a:lvl1pPr lvl="0" algn="l">
              <a:spcBef>
                <a:spcPts val="0"/>
              </a:spcBef>
              <a:spcAft>
                <a:spcPts val="0"/>
              </a:spcAft>
              <a:buSzPts val="10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2" name="Google Shape;112;p8"/>
          <p:cNvGrpSpPr/>
          <p:nvPr/>
        </p:nvGrpSpPr>
        <p:grpSpPr>
          <a:xfrm rot="2700000">
            <a:off x="5894142" y="2591171"/>
            <a:ext cx="6719013" cy="6797752"/>
            <a:chOff x="0" y="-9525"/>
            <a:chExt cx="812800" cy="822325"/>
          </a:xfrm>
        </p:grpSpPr>
        <p:sp>
          <p:nvSpPr>
            <p:cNvPr id="113" name="Google Shape;113;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CCFFA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8"/>
          <p:cNvGrpSpPr/>
          <p:nvPr/>
        </p:nvGrpSpPr>
        <p:grpSpPr>
          <a:xfrm rot="2700000">
            <a:off x="7512925" y="4256078"/>
            <a:ext cx="3454396" cy="3494877"/>
            <a:chOff x="0" y="-9525"/>
            <a:chExt cx="812800" cy="822325"/>
          </a:xfrm>
        </p:grpSpPr>
        <p:sp>
          <p:nvSpPr>
            <p:cNvPr id="116" name="Google Shape;11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F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8"/>
          <p:cNvGrpSpPr/>
          <p:nvPr/>
        </p:nvGrpSpPr>
        <p:grpSpPr>
          <a:xfrm rot="2700000">
            <a:off x="10449623" y="2705149"/>
            <a:ext cx="2076752" cy="2101089"/>
            <a:chOff x="0" y="-9525"/>
            <a:chExt cx="812800" cy="822325"/>
          </a:xfrm>
        </p:grpSpPr>
        <p:sp>
          <p:nvSpPr>
            <p:cNvPr id="119" name="Google Shape;119;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524D"/>
            </a:solidFill>
            <a:ln w="38100" cap="sq" cmpd="sng">
              <a:solidFill>
                <a:srgbClr val="CCFFA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1" name="Google Shape;121;p8"/>
          <p:cNvGrpSpPr/>
          <p:nvPr/>
        </p:nvGrpSpPr>
        <p:grpSpPr>
          <a:xfrm rot="2700000">
            <a:off x="5945052" y="7209720"/>
            <a:ext cx="2076752" cy="2101089"/>
            <a:chOff x="0" y="-9525"/>
            <a:chExt cx="812800" cy="822325"/>
          </a:xfrm>
        </p:grpSpPr>
        <p:sp>
          <p:nvSpPr>
            <p:cNvPr id="122" name="Google Shape;12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524D"/>
            </a:solidFill>
            <a:ln w="38100" cap="sq" cmpd="sng">
              <a:solidFill>
                <a:srgbClr val="CCFFA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4" name="Google Shape;124;p8"/>
          <p:cNvGrpSpPr/>
          <p:nvPr/>
        </p:nvGrpSpPr>
        <p:grpSpPr>
          <a:xfrm rot="2700000">
            <a:off x="10412666" y="7178165"/>
            <a:ext cx="2076752" cy="2101089"/>
            <a:chOff x="0" y="-9525"/>
            <a:chExt cx="812800" cy="822325"/>
          </a:xfrm>
        </p:grpSpPr>
        <p:sp>
          <p:nvSpPr>
            <p:cNvPr id="125" name="Google Shape;125;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524D"/>
            </a:solidFill>
            <a:ln w="38100" cap="sq" cmpd="sng">
              <a:solidFill>
                <a:srgbClr val="CCFFA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7" name="Google Shape;127;p8"/>
          <p:cNvGrpSpPr/>
          <p:nvPr/>
        </p:nvGrpSpPr>
        <p:grpSpPr>
          <a:xfrm rot="2700000">
            <a:off x="5820521" y="2583214"/>
            <a:ext cx="2076752" cy="2101089"/>
            <a:chOff x="0" y="-9525"/>
            <a:chExt cx="812800" cy="822325"/>
          </a:xfrm>
        </p:grpSpPr>
        <p:sp>
          <p:nvSpPr>
            <p:cNvPr id="128" name="Google Shape;128;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524D"/>
            </a:solidFill>
            <a:ln w="38100" cap="sq" cmpd="sng">
              <a:solidFill>
                <a:srgbClr val="CCFFA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8"/>
          <p:cNvSpPr/>
          <p:nvPr/>
        </p:nvSpPr>
        <p:spPr>
          <a:xfrm>
            <a:off x="10948748" y="3133865"/>
            <a:ext cx="1064777" cy="1155083"/>
          </a:xfrm>
          <a:custGeom>
            <a:avLst/>
            <a:gdLst/>
            <a:ahLst/>
            <a:cxnLst/>
            <a:rect l="l" t="t" r="r" b="b"/>
            <a:pathLst>
              <a:path w="1064777" h="1155083" extrusionOk="0">
                <a:moveTo>
                  <a:pt x="0" y="0"/>
                </a:moveTo>
                <a:lnTo>
                  <a:pt x="1064777" y="0"/>
                </a:lnTo>
                <a:lnTo>
                  <a:pt x="1064777" y="1155084"/>
                </a:lnTo>
                <a:lnTo>
                  <a:pt x="0" y="1155084"/>
                </a:lnTo>
                <a:lnTo>
                  <a:pt x="0" y="0"/>
                </a:lnTo>
                <a:close/>
              </a:path>
            </a:pathLst>
          </a:custGeom>
          <a:blipFill rotWithShape="1">
            <a:blip r:embed="rId2">
              <a:alphaModFix/>
            </a:blip>
            <a:stretch>
              <a:fillRect/>
            </a:stretch>
          </a:blipFill>
          <a:ln>
            <a:noFill/>
          </a:ln>
        </p:spPr>
      </p:sp>
      <p:sp>
        <p:nvSpPr>
          <p:cNvPr id="131" name="Google Shape;131;p8"/>
          <p:cNvSpPr/>
          <p:nvPr/>
        </p:nvSpPr>
        <p:spPr>
          <a:xfrm>
            <a:off x="6357468" y="3107111"/>
            <a:ext cx="1014804" cy="1041311"/>
          </a:xfrm>
          <a:custGeom>
            <a:avLst/>
            <a:gdLst/>
            <a:ahLst/>
            <a:cxnLst/>
            <a:rect l="l" t="t" r="r" b="b"/>
            <a:pathLst>
              <a:path w="1014804" h="1041311" extrusionOk="0">
                <a:moveTo>
                  <a:pt x="0" y="0"/>
                </a:moveTo>
                <a:lnTo>
                  <a:pt x="1014804" y="0"/>
                </a:lnTo>
                <a:lnTo>
                  <a:pt x="1014804" y="1041310"/>
                </a:lnTo>
                <a:lnTo>
                  <a:pt x="0" y="1041310"/>
                </a:lnTo>
                <a:lnTo>
                  <a:pt x="0" y="0"/>
                </a:lnTo>
                <a:close/>
              </a:path>
            </a:pathLst>
          </a:custGeom>
          <a:blipFill rotWithShape="1">
            <a:blip r:embed="rId3">
              <a:alphaModFix/>
            </a:blip>
            <a:stretch>
              <a:fillRect/>
            </a:stretch>
          </a:blipFill>
          <a:ln>
            <a:noFill/>
          </a:ln>
        </p:spPr>
      </p:sp>
      <p:sp>
        <p:nvSpPr>
          <p:cNvPr id="132" name="Google Shape;132;p8"/>
          <p:cNvSpPr/>
          <p:nvPr/>
        </p:nvSpPr>
        <p:spPr>
          <a:xfrm>
            <a:off x="10918284" y="7688926"/>
            <a:ext cx="1048308" cy="1061822"/>
          </a:xfrm>
          <a:custGeom>
            <a:avLst/>
            <a:gdLst/>
            <a:ahLst/>
            <a:cxnLst/>
            <a:rect l="l" t="t" r="r" b="b"/>
            <a:pathLst>
              <a:path w="1048308" h="1061822" extrusionOk="0">
                <a:moveTo>
                  <a:pt x="0" y="0"/>
                </a:moveTo>
                <a:lnTo>
                  <a:pt x="1048307" y="0"/>
                </a:lnTo>
                <a:lnTo>
                  <a:pt x="1048307" y="1061822"/>
                </a:lnTo>
                <a:lnTo>
                  <a:pt x="0" y="1061822"/>
                </a:lnTo>
                <a:lnTo>
                  <a:pt x="0" y="0"/>
                </a:lnTo>
                <a:close/>
              </a:path>
            </a:pathLst>
          </a:custGeom>
          <a:blipFill rotWithShape="1">
            <a:blip r:embed="rId4">
              <a:alphaModFix/>
            </a:blip>
            <a:stretch>
              <a:fillRect/>
            </a:stretch>
          </a:blipFill>
          <a:ln>
            <a:noFill/>
          </a:ln>
        </p:spPr>
      </p:sp>
      <p:sp>
        <p:nvSpPr>
          <p:cNvPr id="133" name="Google Shape;133;p8"/>
          <p:cNvSpPr/>
          <p:nvPr/>
        </p:nvSpPr>
        <p:spPr>
          <a:xfrm>
            <a:off x="8318758" y="4965104"/>
            <a:ext cx="1900948" cy="1835279"/>
          </a:xfrm>
          <a:custGeom>
            <a:avLst/>
            <a:gdLst/>
            <a:ahLst/>
            <a:cxnLst/>
            <a:rect l="l" t="t" r="r" b="b"/>
            <a:pathLst>
              <a:path w="1900948" h="1835279" extrusionOk="0">
                <a:moveTo>
                  <a:pt x="0" y="0"/>
                </a:moveTo>
                <a:lnTo>
                  <a:pt x="1900948" y="0"/>
                </a:lnTo>
                <a:lnTo>
                  <a:pt x="1900948" y="1835279"/>
                </a:lnTo>
                <a:lnTo>
                  <a:pt x="0" y="1835279"/>
                </a:lnTo>
                <a:lnTo>
                  <a:pt x="0" y="0"/>
                </a:lnTo>
                <a:close/>
              </a:path>
            </a:pathLst>
          </a:custGeom>
          <a:blipFill rotWithShape="1">
            <a:blip r:embed="rId5">
              <a:alphaModFix/>
            </a:blip>
            <a:stretch>
              <a:fillRect/>
            </a:stretch>
          </a:blipFill>
          <a:ln>
            <a:noFill/>
          </a:ln>
        </p:spPr>
      </p:sp>
      <p:sp>
        <p:nvSpPr>
          <p:cNvPr id="134" name="Google Shape;134;p8"/>
          <p:cNvSpPr/>
          <p:nvPr/>
        </p:nvSpPr>
        <p:spPr>
          <a:xfrm>
            <a:off x="6459715" y="7625567"/>
            <a:ext cx="1030217" cy="1293652"/>
          </a:xfrm>
          <a:custGeom>
            <a:avLst/>
            <a:gdLst/>
            <a:ahLst/>
            <a:cxnLst/>
            <a:rect l="l" t="t" r="r" b="b"/>
            <a:pathLst>
              <a:path w="1030217" h="1293652" extrusionOk="0">
                <a:moveTo>
                  <a:pt x="0" y="0"/>
                </a:moveTo>
                <a:lnTo>
                  <a:pt x="1030217" y="0"/>
                </a:lnTo>
                <a:lnTo>
                  <a:pt x="1030217" y="1293652"/>
                </a:lnTo>
                <a:lnTo>
                  <a:pt x="0" y="1293652"/>
                </a:lnTo>
                <a:lnTo>
                  <a:pt x="0" y="0"/>
                </a:lnTo>
                <a:close/>
              </a:path>
            </a:pathLst>
          </a:custGeom>
          <a:blipFill rotWithShape="1">
            <a:blip r:embed="rId6">
              <a:alphaModFix/>
            </a:blip>
            <a:stretch>
              <a:fillRect/>
            </a:stretch>
          </a:blipFill>
          <a:ln>
            <a:noFill/>
          </a:ln>
        </p:spPr>
      </p:sp>
      <p:cxnSp>
        <p:nvCxnSpPr>
          <p:cNvPr id="135" name="Google Shape;135;p8"/>
          <p:cNvCxnSpPr/>
          <p:nvPr/>
        </p:nvCxnSpPr>
        <p:spPr>
          <a:xfrm>
            <a:off x="2179356" y="3402249"/>
            <a:ext cx="3676500" cy="0"/>
          </a:xfrm>
          <a:prstGeom prst="straightConnector1">
            <a:avLst/>
          </a:prstGeom>
          <a:noFill/>
          <a:ln w="38100" cap="flat" cmpd="sng">
            <a:solidFill>
              <a:srgbClr val="CCFFA4"/>
            </a:solidFill>
            <a:prstDash val="solid"/>
            <a:round/>
            <a:headEnd type="none" w="sm" len="sm"/>
            <a:tailEnd type="none" w="sm" len="sm"/>
          </a:ln>
        </p:spPr>
      </p:cxnSp>
      <p:cxnSp>
        <p:nvCxnSpPr>
          <p:cNvPr id="136" name="Google Shape;136;p8"/>
          <p:cNvCxnSpPr/>
          <p:nvPr/>
        </p:nvCxnSpPr>
        <p:spPr>
          <a:xfrm>
            <a:off x="2179356" y="7707976"/>
            <a:ext cx="3958800" cy="0"/>
          </a:xfrm>
          <a:prstGeom prst="straightConnector1">
            <a:avLst/>
          </a:prstGeom>
          <a:noFill/>
          <a:ln w="38100" cap="flat" cmpd="sng">
            <a:solidFill>
              <a:srgbClr val="CCFFA4"/>
            </a:solidFill>
            <a:prstDash val="solid"/>
            <a:round/>
            <a:headEnd type="none" w="sm" len="sm"/>
            <a:tailEnd type="none" w="sm" len="sm"/>
          </a:ln>
        </p:spPr>
      </p:cxnSp>
      <p:cxnSp>
        <p:nvCxnSpPr>
          <p:cNvPr id="137" name="Google Shape;137;p8"/>
          <p:cNvCxnSpPr/>
          <p:nvPr/>
        </p:nvCxnSpPr>
        <p:spPr>
          <a:xfrm>
            <a:off x="12443842" y="3402249"/>
            <a:ext cx="3730200" cy="0"/>
          </a:xfrm>
          <a:prstGeom prst="straightConnector1">
            <a:avLst/>
          </a:prstGeom>
          <a:noFill/>
          <a:ln w="38100" cap="flat" cmpd="sng">
            <a:solidFill>
              <a:srgbClr val="CCFFA4"/>
            </a:solidFill>
            <a:prstDash val="solid"/>
            <a:round/>
            <a:headEnd type="none" w="sm" len="sm"/>
            <a:tailEnd type="none" w="sm" len="sm"/>
          </a:ln>
        </p:spPr>
      </p:cxnSp>
      <p:cxnSp>
        <p:nvCxnSpPr>
          <p:cNvPr id="138" name="Google Shape;138;p8"/>
          <p:cNvCxnSpPr/>
          <p:nvPr/>
        </p:nvCxnSpPr>
        <p:spPr>
          <a:xfrm>
            <a:off x="12443842" y="7707976"/>
            <a:ext cx="3958800" cy="0"/>
          </a:xfrm>
          <a:prstGeom prst="straightConnector1">
            <a:avLst/>
          </a:prstGeom>
          <a:noFill/>
          <a:ln w="38100" cap="flat" cmpd="sng">
            <a:solidFill>
              <a:srgbClr val="CCFFA4"/>
            </a:solidFill>
            <a:prstDash val="solid"/>
            <a:round/>
            <a:headEnd type="none" w="sm" len="sm"/>
            <a:tailEnd type="none" w="sm" len="sm"/>
          </a:ln>
        </p:spPr>
      </p:cxnSp>
      <p:sp>
        <p:nvSpPr>
          <p:cNvPr id="139" name="Google Shape;139;p8"/>
          <p:cNvSpPr txBox="1">
            <a:spLocks noGrp="1"/>
          </p:cNvSpPr>
          <p:nvPr>
            <p:ph type="subTitle" idx="1"/>
          </p:nvPr>
        </p:nvSpPr>
        <p:spPr>
          <a:xfrm>
            <a:off x="140575" y="2697968"/>
            <a:ext cx="4914000" cy="601200"/>
          </a:xfrm>
          <a:prstGeom prst="rect">
            <a:avLst/>
          </a:prstGeom>
        </p:spPr>
        <p:txBody>
          <a:bodyPr spcFirstLastPara="1" wrap="square" lIns="91425" tIns="45700" rIns="91425" bIns="45700" anchor="t" anchorCtr="0">
            <a:noAutofit/>
          </a:bodyPr>
          <a:lstStyle>
            <a:lvl1pPr lvl="0" algn="r" rtl="0">
              <a:spcBef>
                <a:spcPts val="640"/>
              </a:spcBef>
              <a:spcAft>
                <a:spcPts val="0"/>
              </a:spcAft>
              <a:buSzPts val="2550"/>
              <a:buNone/>
              <a:defRPr sz="2550" b="1"/>
            </a:lvl1pPr>
            <a:lvl2pPr lvl="1" algn="r" rtl="0">
              <a:spcBef>
                <a:spcPts val="560"/>
              </a:spcBef>
              <a:spcAft>
                <a:spcPts val="0"/>
              </a:spcAft>
              <a:buSzPts val="2000"/>
              <a:buNone/>
              <a:defRPr/>
            </a:lvl2pPr>
            <a:lvl3pPr lvl="2" algn="r" rtl="0">
              <a:spcBef>
                <a:spcPts val="480"/>
              </a:spcBef>
              <a:spcAft>
                <a:spcPts val="0"/>
              </a:spcAft>
              <a:buSzPts val="2000"/>
              <a:buNone/>
              <a:defRPr/>
            </a:lvl3pPr>
            <a:lvl4pPr lvl="3" algn="r" rtl="0">
              <a:spcBef>
                <a:spcPts val="400"/>
              </a:spcBef>
              <a:spcAft>
                <a:spcPts val="0"/>
              </a:spcAft>
              <a:buSzPts val="2000"/>
              <a:buNone/>
              <a:defRPr/>
            </a:lvl4pPr>
            <a:lvl5pPr lvl="4" algn="r" rtl="0">
              <a:spcBef>
                <a:spcPts val="400"/>
              </a:spcBef>
              <a:spcAft>
                <a:spcPts val="0"/>
              </a:spcAft>
              <a:buSzPts val="2000"/>
              <a:buNone/>
              <a:defRPr/>
            </a:lvl5pPr>
            <a:lvl6pPr lvl="5" algn="r" rtl="0">
              <a:spcBef>
                <a:spcPts val="400"/>
              </a:spcBef>
              <a:spcAft>
                <a:spcPts val="0"/>
              </a:spcAft>
              <a:buSzPts val="2000"/>
              <a:buNone/>
              <a:defRPr/>
            </a:lvl6pPr>
            <a:lvl7pPr lvl="6" algn="r" rtl="0">
              <a:spcBef>
                <a:spcPts val="400"/>
              </a:spcBef>
              <a:spcAft>
                <a:spcPts val="0"/>
              </a:spcAft>
              <a:buSzPts val="2000"/>
              <a:buNone/>
              <a:defRPr/>
            </a:lvl7pPr>
            <a:lvl8pPr lvl="7" algn="r" rtl="0">
              <a:spcBef>
                <a:spcPts val="400"/>
              </a:spcBef>
              <a:spcAft>
                <a:spcPts val="0"/>
              </a:spcAft>
              <a:buSzPts val="2000"/>
              <a:buNone/>
              <a:defRPr/>
            </a:lvl8pPr>
            <a:lvl9pPr lvl="8" algn="r" rtl="0">
              <a:spcBef>
                <a:spcPts val="400"/>
              </a:spcBef>
              <a:spcAft>
                <a:spcPts val="0"/>
              </a:spcAft>
              <a:buSzPts val="2000"/>
              <a:buNone/>
              <a:defRPr/>
            </a:lvl9pPr>
          </a:lstStyle>
          <a:p>
            <a:endParaRPr/>
          </a:p>
        </p:txBody>
      </p:sp>
      <p:sp>
        <p:nvSpPr>
          <p:cNvPr id="140" name="Google Shape;140;p8"/>
          <p:cNvSpPr txBox="1">
            <a:spLocks noGrp="1"/>
          </p:cNvSpPr>
          <p:nvPr>
            <p:ph type="body" idx="2"/>
          </p:nvPr>
        </p:nvSpPr>
        <p:spPr>
          <a:xfrm>
            <a:off x="952275" y="3604735"/>
            <a:ext cx="4209900" cy="1707300"/>
          </a:xfrm>
          <a:prstGeom prst="rect">
            <a:avLst/>
          </a:prstGeom>
        </p:spPr>
        <p:txBody>
          <a:bodyPr spcFirstLastPara="1" wrap="square" lIns="91425" tIns="45700" rIns="91425" bIns="45700" anchor="t" anchorCtr="0">
            <a:noAutofit/>
          </a:bodyPr>
          <a:lstStyle>
            <a:lvl1pPr marL="457200" lvl="0" indent="-355600" algn="r" rtl="0">
              <a:spcBef>
                <a:spcPts val="640"/>
              </a:spcBef>
              <a:spcAft>
                <a:spcPts val="0"/>
              </a:spcAft>
              <a:buSzPts val="2000"/>
              <a:buChar char="•"/>
              <a:defRPr/>
            </a:lvl1pPr>
            <a:lvl2pPr marL="914400" lvl="1" indent="-355600" algn="r" rtl="0">
              <a:spcBef>
                <a:spcPts val="560"/>
              </a:spcBef>
              <a:spcAft>
                <a:spcPts val="0"/>
              </a:spcAft>
              <a:buSzPts val="2000"/>
              <a:buChar char="–"/>
              <a:defRPr/>
            </a:lvl2pPr>
            <a:lvl3pPr marL="1371600" lvl="2" indent="-355600" algn="r" rtl="0">
              <a:spcBef>
                <a:spcPts val="480"/>
              </a:spcBef>
              <a:spcAft>
                <a:spcPts val="0"/>
              </a:spcAft>
              <a:buSzPts val="2000"/>
              <a:buChar char="•"/>
              <a:defRPr/>
            </a:lvl3pPr>
            <a:lvl4pPr marL="1828800" lvl="3" indent="-355600" algn="r" rtl="0">
              <a:spcBef>
                <a:spcPts val="400"/>
              </a:spcBef>
              <a:spcAft>
                <a:spcPts val="0"/>
              </a:spcAft>
              <a:buSzPts val="2000"/>
              <a:buChar char="–"/>
              <a:defRPr/>
            </a:lvl4pPr>
            <a:lvl5pPr marL="2286000" lvl="4" indent="-355600" algn="r" rtl="0">
              <a:spcBef>
                <a:spcPts val="400"/>
              </a:spcBef>
              <a:spcAft>
                <a:spcPts val="0"/>
              </a:spcAft>
              <a:buSzPts val="2000"/>
              <a:buChar char="»"/>
              <a:defRPr/>
            </a:lvl5pPr>
            <a:lvl6pPr marL="2743200" lvl="5" indent="-355600" algn="r" rtl="0">
              <a:spcBef>
                <a:spcPts val="400"/>
              </a:spcBef>
              <a:spcAft>
                <a:spcPts val="0"/>
              </a:spcAft>
              <a:buSzPts val="2000"/>
              <a:buChar char="•"/>
              <a:defRPr/>
            </a:lvl6pPr>
            <a:lvl7pPr marL="3200400" lvl="6" indent="-355600" algn="r" rtl="0">
              <a:spcBef>
                <a:spcPts val="400"/>
              </a:spcBef>
              <a:spcAft>
                <a:spcPts val="0"/>
              </a:spcAft>
              <a:buSzPts val="2000"/>
              <a:buChar char="•"/>
              <a:defRPr/>
            </a:lvl7pPr>
            <a:lvl8pPr marL="3657600" lvl="7" indent="-355600" algn="r" rtl="0">
              <a:spcBef>
                <a:spcPts val="400"/>
              </a:spcBef>
              <a:spcAft>
                <a:spcPts val="0"/>
              </a:spcAft>
              <a:buSzPts val="2000"/>
              <a:buChar char="•"/>
              <a:defRPr/>
            </a:lvl8pPr>
            <a:lvl9pPr marL="4114800" lvl="8" indent="-355600" algn="r" rtl="0">
              <a:spcBef>
                <a:spcPts val="400"/>
              </a:spcBef>
              <a:spcAft>
                <a:spcPts val="0"/>
              </a:spcAft>
              <a:buSzPts val="2000"/>
              <a:buChar char="•"/>
              <a:defRPr/>
            </a:lvl9pPr>
          </a:lstStyle>
          <a:p>
            <a:endParaRPr/>
          </a:p>
        </p:txBody>
      </p:sp>
      <p:sp>
        <p:nvSpPr>
          <p:cNvPr id="141" name="Google Shape;141;p8"/>
          <p:cNvSpPr txBox="1">
            <a:spLocks noGrp="1"/>
          </p:cNvSpPr>
          <p:nvPr>
            <p:ph type="subTitle" idx="3"/>
          </p:nvPr>
        </p:nvSpPr>
        <p:spPr>
          <a:xfrm>
            <a:off x="140575" y="7057217"/>
            <a:ext cx="4914000" cy="601200"/>
          </a:xfrm>
          <a:prstGeom prst="rect">
            <a:avLst/>
          </a:prstGeom>
        </p:spPr>
        <p:txBody>
          <a:bodyPr spcFirstLastPara="1" wrap="square" lIns="91425" tIns="45700" rIns="91425" bIns="45700" anchor="t" anchorCtr="0">
            <a:noAutofit/>
          </a:bodyPr>
          <a:lstStyle>
            <a:lvl1pPr lvl="0" algn="r" rtl="0">
              <a:spcBef>
                <a:spcPts val="640"/>
              </a:spcBef>
              <a:spcAft>
                <a:spcPts val="0"/>
              </a:spcAft>
              <a:buSzPts val="2550"/>
              <a:buNone/>
              <a:defRPr sz="2550" b="1"/>
            </a:lvl1pPr>
            <a:lvl2pPr lvl="1" algn="r" rtl="0">
              <a:spcBef>
                <a:spcPts val="560"/>
              </a:spcBef>
              <a:spcAft>
                <a:spcPts val="0"/>
              </a:spcAft>
              <a:buSzPts val="2000"/>
              <a:buNone/>
              <a:defRPr/>
            </a:lvl2pPr>
            <a:lvl3pPr lvl="2" algn="r" rtl="0">
              <a:spcBef>
                <a:spcPts val="480"/>
              </a:spcBef>
              <a:spcAft>
                <a:spcPts val="0"/>
              </a:spcAft>
              <a:buSzPts val="2000"/>
              <a:buNone/>
              <a:defRPr/>
            </a:lvl3pPr>
            <a:lvl4pPr lvl="3" algn="r" rtl="0">
              <a:spcBef>
                <a:spcPts val="400"/>
              </a:spcBef>
              <a:spcAft>
                <a:spcPts val="0"/>
              </a:spcAft>
              <a:buSzPts val="2000"/>
              <a:buNone/>
              <a:defRPr/>
            </a:lvl4pPr>
            <a:lvl5pPr lvl="4" algn="r" rtl="0">
              <a:spcBef>
                <a:spcPts val="400"/>
              </a:spcBef>
              <a:spcAft>
                <a:spcPts val="0"/>
              </a:spcAft>
              <a:buSzPts val="2000"/>
              <a:buNone/>
              <a:defRPr/>
            </a:lvl5pPr>
            <a:lvl6pPr lvl="5" algn="r" rtl="0">
              <a:spcBef>
                <a:spcPts val="400"/>
              </a:spcBef>
              <a:spcAft>
                <a:spcPts val="0"/>
              </a:spcAft>
              <a:buSzPts val="2000"/>
              <a:buNone/>
              <a:defRPr/>
            </a:lvl6pPr>
            <a:lvl7pPr lvl="6" algn="r" rtl="0">
              <a:spcBef>
                <a:spcPts val="400"/>
              </a:spcBef>
              <a:spcAft>
                <a:spcPts val="0"/>
              </a:spcAft>
              <a:buSzPts val="2000"/>
              <a:buNone/>
              <a:defRPr/>
            </a:lvl7pPr>
            <a:lvl8pPr lvl="7" algn="r" rtl="0">
              <a:spcBef>
                <a:spcPts val="400"/>
              </a:spcBef>
              <a:spcAft>
                <a:spcPts val="0"/>
              </a:spcAft>
              <a:buSzPts val="2000"/>
              <a:buNone/>
              <a:defRPr/>
            </a:lvl8pPr>
            <a:lvl9pPr lvl="8" algn="r" rtl="0">
              <a:spcBef>
                <a:spcPts val="400"/>
              </a:spcBef>
              <a:spcAft>
                <a:spcPts val="0"/>
              </a:spcAft>
              <a:buSzPts val="2000"/>
              <a:buNone/>
              <a:defRPr/>
            </a:lvl9pPr>
          </a:lstStyle>
          <a:p>
            <a:endParaRPr/>
          </a:p>
        </p:txBody>
      </p:sp>
      <p:sp>
        <p:nvSpPr>
          <p:cNvPr id="142" name="Google Shape;142;p8"/>
          <p:cNvSpPr txBox="1">
            <a:spLocks noGrp="1"/>
          </p:cNvSpPr>
          <p:nvPr>
            <p:ph type="body" idx="4"/>
          </p:nvPr>
        </p:nvSpPr>
        <p:spPr>
          <a:xfrm>
            <a:off x="952275" y="7963983"/>
            <a:ext cx="4209900" cy="1707300"/>
          </a:xfrm>
          <a:prstGeom prst="rect">
            <a:avLst/>
          </a:prstGeom>
        </p:spPr>
        <p:txBody>
          <a:bodyPr spcFirstLastPara="1" wrap="square" lIns="91425" tIns="45700" rIns="91425" bIns="45700" anchor="t" anchorCtr="0">
            <a:noAutofit/>
          </a:bodyPr>
          <a:lstStyle>
            <a:lvl1pPr marL="457200" lvl="0" indent="-355600" algn="r" rtl="0">
              <a:spcBef>
                <a:spcPts val="640"/>
              </a:spcBef>
              <a:spcAft>
                <a:spcPts val="0"/>
              </a:spcAft>
              <a:buSzPts val="2000"/>
              <a:buChar char="•"/>
              <a:defRPr/>
            </a:lvl1pPr>
            <a:lvl2pPr marL="914400" lvl="1" indent="-355600" algn="r" rtl="0">
              <a:spcBef>
                <a:spcPts val="560"/>
              </a:spcBef>
              <a:spcAft>
                <a:spcPts val="0"/>
              </a:spcAft>
              <a:buSzPts val="2000"/>
              <a:buChar char="–"/>
              <a:defRPr/>
            </a:lvl2pPr>
            <a:lvl3pPr marL="1371600" lvl="2" indent="-355600" algn="r" rtl="0">
              <a:spcBef>
                <a:spcPts val="480"/>
              </a:spcBef>
              <a:spcAft>
                <a:spcPts val="0"/>
              </a:spcAft>
              <a:buSzPts val="2000"/>
              <a:buChar char="•"/>
              <a:defRPr/>
            </a:lvl3pPr>
            <a:lvl4pPr marL="1828800" lvl="3" indent="-355600" algn="r" rtl="0">
              <a:spcBef>
                <a:spcPts val="400"/>
              </a:spcBef>
              <a:spcAft>
                <a:spcPts val="0"/>
              </a:spcAft>
              <a:buSzPts val="2000"/>
              <a:buChar char="–"/>
              <a:defRPr/>
            </a:lvl4pPr>
            <a:lvl5pPr marL="2286000" lvl="4" indent="-355600" algn="r" rtl="0">
              <a:spcBef>
                <a:spcPts val="400"/>
              </a:spcBef>
              <a:spcAft>
                <a:spcPts val="0"/>
              </a:spcAft>
              <a:buSzPts val="2000"/>
              <a:buChar char="»"/>
              <a:defRPr/>
            </a:lvl5pPr>
            <a:lvl6pPr marL="2743200" lvl="5" indent="-355600" algn="r" rtl="0">
              <a:spcBef>
                <a:spcPts val="400"/>
              </a:spcBef>
              <a:spcAft>
                <a:spcPts val="0"/>
              </a:spcAft>
              <a:buSzPts val="2000"/>
              <a:buChar char="•"/>
              <a:defRPr/>
            </a:lvl6pPr>
            <a:lvl7pPr marL="3200400" lvl="6" indent="-355600" algn="r" rtl="0">
              <a:spcBef>
                <a:spcPts val="400"/>
              </a:spcBef>
              <a:spcAft>
                <a:spcPts val="0"/>
              </a:spcAft>
              <a:buSzPts val="2000"/>
              <a:buChar char="•"/>
              <a:defRPr/>
            </a:lvl7pPr>
            <a:lvl8pPr marL="3657600" lvl="7" indent="-355600" algn="r" rtl="0">
              <a:spcBef>
                <a:spcPts val="400"/>
              </a:spcBef>
              <a:spcAft>
                <a:spcPts val="0"/>
              </a:spcAft>
              <a:buSzPts val="2000"/>
              <a:buChar char="•"/>
              <a:defRPr/>
            </a:lvl8pPr>
            <a:lvl9pPr marL="4114800" lvl="8" indent="-355600" algn="r" rtl="0">
              <a:spcBef>
                <a:spcPts val="400"/>
              </a:spcBef>
              <a:spcAft>
                <a:spcPts val="0"/>
              </a:spcAft>
              <a:buSzPts val="2000"/>
              <a:buChar char="•"/>
              <a:defRPr/>
            </a:lvl9pPr>
          </a:lstStyle>
          <a:p>
            <a:endParaRPr/>
          </a:p>
        </p:txBody>
      </p:sp>
      <p:sp>
        <p:nvSpPr>
          <p:cNvPr id="143" name="Google Shape;143;p8"/>
          <p:cNvSpPr txBox="1">
            <a:spLocks noGrp="1"/>
          </p:cNvSpPr>
          <p:nvPr>
            <p:ph type="subTitle" idx="5"/>
          </p:nvPr>
        </p:nvSpPr>
        <p:spPr>
          <a:xfrm>
            <a:off x="13233425" y="2697968"/>
            <a:ext cx="4914000" cy="601200"/>
          </a:xfrm>
          <a:prstGeom prst="rect">
            <a:avLst/>
          </a:prstGeom>
        </p:spPr>
        <p:txBody>
          <a:bodyPr spcFirstLastPara="1" wrap="square" lIns="91425" tIns="45700" rIns="91425" bIns="45700" anchor="t" anchorCtr="0">
            <a:noAutofit/>
          </a:bodyPr>
          <a:lstStyle>
            <a:lvl1pPr lvl="0" algn="l" rtl="0">
              <a:spcBef>
                <a:spcPts val="640"/>
              </a:spcBef>
              <a:spcAft>
                <a:spcPts val="0"/>
              </a:spcAft>
              <a:buSzPts val="2550"/>
              <a:buNone/>
              <a:defRPr sz="2550" b="1"/>
            </a:lvl1pPr>
            <a:lvl2pPr lvl="1" algn="l" rtl="0">
              <a:spcBef>
                <a:spcPts val="560"/>
              </a:spcBef>
              <a:spcAft>
                <a:spcPts val="0"/>
              </a:spcAft>
              <a:buSzPts val="2000"/>
              <a:buNone/>
              <a:defRPr/>
            </a:lvl2pPr>
            <a:lvl3pPr lvl="2" algn="l" rtl="0">
              <a:spcBef>
                <a:spcPts val="480"/>
              </a:spcBef>
              <a:spcAft>
                <a:spcPts val="0"/>
              </a:spcAft>
              <a:buSzPts val="2000"/>
              <a:buNone/>
              <a:defRPr/>
            </a:lvl3pPr>
            <a:lvl4pPr lvl="3" algn="l" rtl="0">
              <a:spcBef>
                <a:spcPts val="400"/>
              </a:spcBef>
              <a:spcAft>
                <a:spcPts val="0"/>
              </a:spcAft>
              <a:buSzPts val="2000"/>
              <a:buNone/>
              <a:defRPr/>
            </a:lvl4pPr>
            <a:lvl5pPr lvl="4" algn="l" rtl="0">
              <a:spcBef>
                <a:spcPts val="400"/>
              </a:spcBef>
              <a:spcAft>
                <a:spcPts val="0"/>
              </a:spcAft>
              <a:buSzPts val="2000"/>
              <a:buNone/>
              <a:defRPr/>
            </a:lvl5pPr>
            <a:lvl6pPr lvl="5" algn="l" rtl="0">
              <a:spcBef>
                <a:spcPts val="400"/>
              </a:spcBef>
              <a:spcAft>
                <a:spcPts val="0"/>
              </a:spcAft>
              <a:buSzPts val="2000"/>
              <a:buNone/>
              <a:defRPr/>
            </a:lvl6pPr>
            <a:lvl7pPr lvl="6" algn="l" rtl="0">
              <a:spcBef>
                <a:spcPts val="400"/>
              </a:spcBef>
              <a:spcAft>
                <a:spcPts val="0"/>
              </a:spcAft>
              <a:buSzPts val="2000"/>
              <a:buNone/>
              <a:defRPr/>
            </a:lvl7pPr>
            <a:lvl8pPr lvl="7" algn="l" rtl="0">
              <a:spcBef>
                <a:spcPts val="400"/>
              </a:spcBef>
              <a:spcAft>
                <a:spcPts val="0"/>
              </a:spcAft>
              <a:buSzPts val="2000"/>
              <a:buNone/>
              <a:defRPr/>
            </a:lvl8pPr>
            <a:lvl9pPr lvl="8" algn="l" rtl="0">
              <a:spcBef>
                <a:spcPts val="400"/>
              </a:spcBef>
              <a:spcAft>
                <a:spcPts val="0"/>
              </a:spcAft>
              <a:buSzPts val="2000"/>
              <a:buNone/>
              <a:defRPr/>
            </a:lvl9pPr>
          </a:lstStyle>
          <a:p>
            <a:endParaRPr/>
          </a:p>
        </p:txBody>
      </p:sp>
      <p:sp>
        <p:nvSpPr>
          <p:cNvPr id="144" name="Google Shape;144;p8"/>
          <p:cNvSpPr txBox="1">
            <a:spLocks noGrp="1"/>
          </p:cNvSpPr>
          <p:nvPr>
            <p:ph type="body" idx="6"/>
          </p:nvPr>
        </p:nvSpPr>
        <p:spPr>
          <a:xfrm>
            <a:off x="13270400" y="3604735"/>
            <a:ext cx="4209900" cy="1707300"/>
          </a:xfrm>
          <a:prstGeom prst="rect">
            <a:avLst/>
          </a:prstGeom>
        </p:spPr>
        <p:txBody>
          <a:bodyPr spcFirstLastPara="1" wrap="square" lIns="91425" tIns="45700" rIns="91425" bIns="45700" anchor="t" anchorCtr="0">
            <a:noAutofit/>
          </a:bodyPr>
          <a:lstStyle>
            <a:lvl1pPr marL="457200" lvl="0" indent="-355600" algn="l" rtl="0">
              <a:spcBef>
                <a:spcPts val="640"/>
              </a:spcBef>
              <a:spcAft>
                <a:spcPts val="0"/>
              </a:spcAft>
              <a:buSzPts val="2000"/>
              <a:buChar char="•"/>
              <a:defRPr/>
            </a:lvl1pPr>
            <a:lvl2pPr marL="914400" lvl="1" indent="-355600" algn="l" rtl="0">
              <a:spcBef>
                <a:spcPts val="560"/>
              </a:spcBef>
              <a:spcAft>
                <a:spcPts val="0"/>
              </a:spcAft>
              <a:buSzPts val="2000"/>
              <a:buChar char="–"/>
              <a:defRPr/>
            </a:lvl2pPr>
            <a:lvl3pPr marL="1371600" lvl="2" indent="-355600" algn="l" rtl="0">
              <a:spcBef>
                <a:spcPts val="480"/>
              </a:spcBef>
              <a:spcAft>
                <a:spcPts val="0"/>
              </a:spcAft>
              <a:buSzPts val="2000"/>
              <a:buChar char="•"/>
              <a:defRPr/>
            </a:lvl3pPr>
            <a:lvl4pPr marL="1828800" lvl="3" indent="-355600" algn="l" rtl="0">
              <a:spcBef>
                <a:spcPts val="400"/>
              </a:spcBef>
              <a:spcAft>
                <a:spcPts val="0"/>
              </a:spcAft>
              <a:buSzPts val="2000"/>
              <a:buChar char="–"/>
              <a:defRPr/>
            </a:lvl4pPr>
            <a:lvl5pPr marL="2286000" lvl="4" indent="-355600" algn="l" rtl="0">
              <a:spcBef>
                <a:spcPts val="400"/>
              </a:spcBef>
              <a:spcAft>
                <a:spcPts val="0"/>
              </a:spcAft>
              <a:buSzPts val="2000"/>
              <a:buChar char="»"/>
              <a:defRPr/>
            </a:lvl5pPr>
            <a:lvl6pPr marL="2743200" lvl="5" indent="-355600" algn="l" rtl="0">
              <a:spcBef>
                <a:spcPts val="400"/>
              </a:spcBef>
              <a:spcAft>
                <a:spcPts val="0"/>
              </a:spcAft>
              <a:buSzPts val="2000"/>
              <a:buChar char="•"/>
              <a:defRPr/>
            </a:lvl6pPr>
            <a:lvl7pPr marL="3200400" lvl="6" indent="-355600" algn="l" rtl="0">
              <a:spcBef>
                <a:spcPts val="400"/>
              </a:spcBef>
              <a:spcAft>
                <a:spcPts val="0"/>
              </a:spcAft>
              <a:buSzPts val="2000"/>
              <a:buChar char="•"/>
              <a:defRPr/>
            </a:lvl7pPr>
            <a:lvl8pPr marL="3657600" lvl="7" indent="-355600" algn="l" rtl="0">
              <a:spcBef>
                <a:spcPts val="400"/>
              </a:spcBef>
              <a:spcAft>
                <a:spcPts val="0"/>
              </a:spcAft>
              <a:buSzPts val="2000"/>
              <a:buChar char="•"/>
              <a:defRPr/>
            </a:lvl8pPr>
            <a:lvl9pPr marL="4114800" lvl="8" indent="-355600" algn="l" rtl="0">
              <a:spcBef>
                <a:spcPts val="400"/>
              </a:spcBef>
              <a:spcAft>
                <a:spcPts val="0"/>
              </a:spcAft>
              <a:buSzPts val="2000"/>
              <a:buChar char="•"/>
              <a:defRPr/>
            </a:lvl9pPr>
          </a:lstStyle>
          <a:p>
            <a:endParaRPr/>
          </a:p>
        </p:txBody>
      </p:sp>
      <p:sp>
        <p:nvSpPr>
          <p:cNvPr id="145" name="Google Shape;145;p8"/>
          <p:cNvSpPr txBox="1">
            <a:spLocks noGrp="1"/>
          </p:cNvSpPr>
          <p:nvPr>
            <p:ph type="subTitle" idx="7"/>
          </p:nvPr>
        </p:nvSpPr>
        <p:spPr>
          <a:xfrm>
            <a:off x="13233425" y="7057218"/>
            <a:ext cx="4914000" cy="601200"/>
          </a:xfrm>
          <a:prstGeom prst="rect">
            <a:avLst/>
          </a:prstGeom>
        </p:spPr>
        <p:txBody>
          <a:bodyPr spcFirstLastPara="1" wrap="square" lIns="91425" tIns="45700" rIns="91425" bIns="45700" anchor="t" anchorCtr="0">
            <a:noAutofit/>
          </a:bodyPr>
          <a:lstStyle>
            <a:lvl1pPr lvl="0" algn="l" rtl="0">
              <a:spcBef>
                <a:spcPts val="640"/>
              </a:spcBef>
              <a:spcAft>
                <a:spcPts val="0"/>
              </a:spcAft>
              <a:buSzPts val="2550"/>
              <a:buNone/>
              <a:defRPr sz="2550" b="1"/>
            </a:lvl1pPr>
            <a:lvl2pPr lvl="1" algn="l" rtl="0">
              <a:spcBef>
                <a:spcPts val="560"/>
              </a:spcBef>
              <a:spcAft>
                <a:spcPts val="0"/>
              </a:spcAft>
              <a:buSzPts val="2000"/>
              <a:buNone/>
              <a:defRPr/>
            </a:lvl2pPr>
            <a:lvl3pPr lvl="2" algn="l" rtl="0">
              <a:spcBef>
                <a:spcPts val="480"/>
              </a:spcBef>
              <a:spcAft>
                <a:spcPts val="0"/>
              </a:spcAft>
              <a:buSzPts val="2000"/>
              <a:buNone/>
              <a:defRPr/>
            </a:lvl3pPr>
            <a:lvl4pPr lvl="3" algn="l" rtl="0">
              <a:spcBef>
                <a:spcPts val="400"/>
              </a:spcBef>
              <a:spcAft>
                <a:spcPts val="0"/>
              </a:spcAft>
              <a:buSzPts val="2000"/>
              <a:buNone/>
              <a:defRPr/>
            </a:lvl4pPr>
            <a:lvl5pPr lvl="4" algn="l" rtl="0">
              <a:spcBef>
                <a:spcPts val="400"/>
              </a:spcBef>
              <a:spcAft>
                <a:spcPts val="0"/>
              </a:spcAft>
              <a:buSzPts val="2000"/>
              <a:buNone/>
              <a:defRPr/>
            </a:lvl5pPr>
            <a:lvl6pPr lvl="5" algn="l" rtl="0">
              <a:spcBef>
                <a:spcPts val="400"/>
              </a:spcBef>
              <a:spcAft>
                <a:spcPts val="0"/>
              </a:spcAft>
              <a:buSzPts val="2000"/>
              <a:buNone/>
              <a:defRPr/>
            </a:lvl6pPr>
            <a:lvl7pPr lvl="6" algn="l" rtl="0">
              <a:spcBef>
                <a:spcPts val="400"/>
              </a:spcBef>
              <a:spcAft>
                <a:spcPts val="0"/>
              </a:spcAft>
              <a:buSzPts val="2000"/>
              <a:buNone/>
              <a:defRPr/>
            </a:lvl7pPr>
            <a:lvl8pPr lvl="7" algn="l" rtl="0">
              <a:spcBef>
                <a:spcPts val="400"/>
              </a:spcBef>
              <a:spcAft>
                <a:spcPts val="0"/>
              </a:spcAft>
              <a:buSzPts val="2000"/>
              <a:buNone/>
              <a:defRPr/>
            </a:lvl8pPr>
            <a:lvl9pPr lvl="8" algn="l" rtl="0">
              <a:spcBef>
                <a:spcPts val="400"/>
              </a:spcBef>
              <a:spcAft>
                <a:spcPts val="0"/>
              </a:spcAft>
              <a:buSzPts val="2000"/>
              <a:buNone/>
              <a:defRPr/>
            </a:lvl9pPr>
          </a:lstStyle>
          <a:p>
            <a:endParaRPr/>
          </a:p>
        </p:txBody>
      </p:sp>
      <p:sp>
        <p:nvSpPr>
          <p:cNvPr id="146" name="Google Shape;146;p8"/>
          <p:cNvSpPr txBox="1">
            <a:spLocks noGrp="1"/>
          </p:cNvSpPr>
          <p:nvPr>
            <p:ph type="body" idx="8"/>
          </p:nvPr>
        </p:nvSpPr>
        <p:spPr>
          <a:xfrm>
            <a:off x="13270400" y="7963985"/>
            <a:ext cx="4209900" cy="1707300"/>
          </a:xfrm>
          <a:prstGeom prst="rect">
            <a:avLst/>
          </a:prstGeom>
        </p:spPr>
        <p:txBody>
          <a:bodyPr spcFirstLastPara="1" wrap="square" lIns="91425" tIns="45700" rIns="91425" bIns="45700" anchor="t" anchorCtr="0">
            <a:noAutofit/>
          </a:bodyPr>
          <a:lstStyle>
            <a:lvl1pPr marL="457200" lvl="0" indent="-355600" algn="l" rtl="0">
              <a:spcBef>
                <a:spcPts val="640"/>
              </a:spcBef>
              <a:spcAft>
                <a:spcPts val="0"/>
              </a:spcAft>
              <a:buSzPts val="2000"/>
              <a:buChar char="•"/>
              <a:defRPr/>
            </a:lvl1pPr>
            <a:lvl2pPr marL="914400" lvl="1" indent="-355600" algn="l" rtl="0">
              <a:spcBef>
                <a:spcPts val="560"/>
              </a:spcBef>
              <a:spcAft>
                <a:spcPts val="0"/>
              </a:spcAft>
              <a:buSzPts val="2000"/>
              <a:buChar char="–"/>
              <a:defRPr/>
            </a:lvl2pPr>
            <a:lvl3pPr marL="1371600" lvl="2" indent="-355600" algn="l" rtl="0">
              <a:spcBef>
                <a:spcPts val="480"/>
              </a:spcBef>
              <a:spcAft>
                <a:spcPts val="0"/>
              </a:spcAft>
              <a:buSzPts val="2000"/>
              <a:buChar char="•"/>
              <a:defRPr/>
            </a:lvl3pPr>
            <a:lvl4pPr marL="1828800" lvl="3" indent="-355600" algn="l" rtl="0">
              <a:spcBef>
                <a:spcPts val="400"/>
              </a:spcBef>
              <a:spcAft>
                <a:spcPts val="0"/>
              </a:spcAft>
              <a:buSzPts val="2000"/>
              <a:buChar char="–"/>
              <a:defRPr/>
            </a:lvl4pPr>
            <a:lvl5pPr marL="2286000" lvl="4" indent="-355600" algn="l" rtl="0">
              <a:spcBef>
                <a:spcPts val="400"/>
              </a:spcBef>
              <a:spcAft>
                <a:spcPts val="0"/>
              </a:spcAft>
              <a:buSzPts val="2000"/>
              <a:buChar char="»"/>
              <a:defRPr/>
            </a:lvl5pPr>
            <a:lvl6pPr marL="2743200" lvl="5" indent="-355600" algn="l" rtl="0">
              <a:spcBef>
                <a:spcPts val="400"/>
              </a:spcBef>
              <a:spcAft>
                <a:spcPts val="0"/>
              </a:spcAft>
              <a:buSzPts val="2000"/>
              <a:buChar char="•"/>
              <a:defRPr/>
            </a:lvl6pPr>
            <a:lvl7pPr marL="3200400" lvl="6" indent="-355600" algn="l" rtl="0">
              <a:spcBef>
                <a:spcPts val="400"/>
              </a:spcBef>
              <a:spcAft>
                <a:spcPts val="0"/>
              </a:spcAft>
              <a:buSzPts val="2000"/>
              <a:buChar char="•"/>
              <a:defRPr/>
            </a:lvl7pPr>
            <a:lvl8pPr marL="3657600" lvl="7" indent="-355600" algn="l" rtl="0">
              <a:spcBef>
                <a:spcPts val="400"/>
              </a:spcBef>
              <a:spcAft>
                <a:spcPts val="0"/>
              </a:spcAft>
              <a:buSzPts val="2000"/>
              <a:buChar char="•"/>
              <a:defRPr/>
            </a:lvl8pPr>
            <a:lvl9pPr marL="4114800" lvl="8" indent="-355600" algn="l" rtl="0">
              <a:spcBef>
                <a:spcPts val="400"/>
              </a:spcBef>
              <a:spcAft>
                <a:spcPts val="0"/>
              </a:spcAft>
              <a:buSzPts val="20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7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25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8E5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0600" y="274650"/>
            <a:ext cx="17266800" cy="16173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CCFFA4"/>
              </a:buClr>
              <a:buSzPts val="10500"/>
              <a:buFont typeface="Rajdhani"/>
              <a:buNone/>
              <a:defRPr sz="10500" i="0" u="none" strike="noStrike" cap="none">
                <a:solidFill>
                  <a:srgbClr val="CCFFA4"/>
                </a:solidFill>
                <a:latin typeface="Rajdhani"/>
                <a:ea typeface="Rajdhani"/>
                <a:cs typeface="Rajdhani"/>
                <a:sym typeface="Rajdha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029200" y="2504925"/>
            <a:ext cx="8229600" cy="4526100"/>
          </a:xfrm>
          <a:prstGeom prst="rect">
            <a:avLst/>
          </a:prstGeom>
          <a:noFill/>
          <a:ln>
            <a:noFill/>
          </a:ln>
        </p:spPr>
        <p:txBody>
          <a:bodyPr spcFirstLastPara="1" wrap="square" lIns="91425" tIns="45700" rIns="91425" bIns="45700" anchor="t" anchorCtr="0">
            <a:noAutofit/>
          </a:bodyPr>
          <a:lstStyle>
            <a:lvl1pPr marL="457200" marR="0" lvl="0" indent="-355600" algn="ctr" rtl="0">
              <a:spcBef>
                <a:spcPts val="64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1pPr>
            <a:lvl2pPr marL="914400" marR="0" lvl="1" indent="-355600" algn="ctr" rtl="0">
              <a:spcBef>
                <a:spcPts val="56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2pPr>
            <a:lvl3pPr marL="1371600" marR="0" lvl="2" indent="-355600" algn="ctr" rtl="0">
              <a:spcBef>
                <a:spcPts val="48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3pPr>
            <a:lvl4pPr marL="1828800" marR="0" lvl="3"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4pPr>
            <a:lvl5pPr marL="2286000" marR="0" lvl="4"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5pPr>
            <a:lvl6pPr marL="2743200" marR="0" lvl="5"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6pPr>
            <a:lvl7pPr marL="3200400" marR="0" lvl="6"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7pPr>
            <a:lvl8pPr marL="3657600" marR="0" lvl="7"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8pPr>
            <a:lvl9pPr marL="4114800" marR="0" lvl="8" indent="-355600" algn="ctr" rtl="0">
              <a:spcBef>
                <a:spcPts val="400"/>
              </a:spcBef>
              <a:spcAft>
                <a:spcPts val="0"/>
              </a:spcAft>
              <a:buClr>
                <a:schemeClr val="lt1"/>
              </a:buClr>
              <a:buSzPts val="2000"/>
              <a:buFont typeface="Lato"/>
              <a:buChar char="•"/>
              <a:defRPr sz="2000" i="0" u="none" strike="noStrike" cap="none">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627556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https://asi.csus.edu/accounting-services" TargetMode="External"/><Relationship Id="rId4" Type="http://schemas.openxmlformats.org/officeDocument/2006/relationships/hyperlink" Target="mailto:asiaccounting@csu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22.png"/><Relationship Id="rId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2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2.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1.svg"/><Relationship Id="rId3" Type="http://schemas.openxmlformats.org/officeDocument/2006/relationships/image" Target="../media/image33.png"/><Relationship Id="rId7" Type="http://schemas.openxmlformats.org/officeDocument/2006/relationships/image" Target="../media/image37.sv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3.svg"/><Relationship Id="rId5" Type="http://schemas.openxmlformats.org/officeDocument/2006/relationships/image" Target="../media/image35.svg"/><Relationship Id="rId10"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asi.csus.edu/clubsdoc-check-reques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asi.csus.edu/sites/main/files/file-attachments/check_request_supporting_documentation_requirements_-_updated_7-28-25.pdf?1756834338" TargetMode="External"/><Relationship Id="rId5" Type="http://schemas.openxmlformats.org/officeDocument/2006/relationships/hyperlink" Target="https://form.jotform.com/241087037358156" TargetMode="External"/><Relationship Id="rId4" Type="http://schemas.openxmlformats.org/officeDocument/2006/relationships/hyperlink" Target="https://asi.csus.edu/accounting-servi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hyperlink" Target="https://asi.csus.edu/sites/main/files/file-attachments/thee_holy_check_request_grail_-_cheat_sheet_0.pdf?1756848465" TargetMode="External"/><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3" Type="http://schemas.openxmlformats.org/officeDocument/2006/relationships/hyperlink" Target="https://asi.csus.edu/sites/main/files/file-attachments/doc_op_rules_0.pdf?172677424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
        <p:cNvGrpSpPr/>
        <p:nvPr/>
      </p:nvGrpSpPr>
      <p:grpSpPr>
        <a:xfrm>
          <a:off x="0" y="0"/>
          <a:ext cx="0" cy="0"/>
          <a:chOff x="0" y="0"/>
          <a:chExt cx="0" cy="0"/>
        </a:xfrm>
      </p:grpSpPr>
      <p:sp>
        <p:nvSpPr>
          <p:cNvPr id="3" name="Freeform 3"/>
          <p:cNvSpPr/>
          <p:nvPr/>
        </p:nvSpPr>
        <p:spPr>
          <a:xfrm>
            <a:off x="17161984" y="-832526"/>
            <a:ext cx="2252032" cy="2252032"/>
          </a:xfrm>
          <a:custGeom>
            <a:avLst/>
            <a:gdLst/>
            <a:ahLst/>
            <a:cxnLst/>
            <a:rect l="l" t="t" r="r" b="b"/>
            <a:pathLst>
              <a:path w="2252032" h="2252032">
                <a:moveTo>
                  <a:pt x="0" y="0"/>
                </a:moveTo>
                <a:lnTo>
                  <a:pt x="2252032" y="0"/>
                </a:lnTo>
                <a:lnTo>
                  <a:pt x="2252032" y="2252033"/>
                </a:lnTo>
                <a:lnTo>
                  <a:pt x="0" y="22520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205138" y="9258300"/>
            <a:ext cx="823562" cy="823562"/>
          </a:xfrm>
          <a:custGeom>
            <a:avLst/>
            <a:gdLst/>
            <a:ahLst/>
            <a:cxnLst/>
            <a:rect l="l" t="t" r="r" b="b"/>
            <a:pathLst>
              <a:path w="823562" h="823562">
                <a:moveTo>
                  <a:pt x="0" y="0"/>
                </a:moveTo>
                <a:lnTo>
                  <a:pt x="823562" y="0"/>
                </a:lnTo>
                <a:lnTo>
                  <a:pt x="823562" y="823562"/>
                </a:lnTo>
                <a:lnTo>
                  <a:pt x="0" y="8235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6788060" y="654776"/>
            <a:ext cx="373924" cy="373924"/>
          </a:xfrm>
          <a:custGeom>
            <a:avLst/>
            <a:gdLst/>
            <a:ahLst/>
            <a:cxnLst/>
            <a:rect l="l" t="t" r="r" b="b"/>
            <a:pathLst>
              <a:path w="373924" h="373924">
                <a:moveTo>
                  <a:pt x="0" y="0"/>
                </a:moveTo>
                <a:lnTo>
                  <a:pt x="373924" y="0"/>
                </a:lnTo>
                <a:lnTo>
                  <a:pt x="373924" y="373924"/>
                </a:lnTo>
                <a:lnTo>
                  <a:pt x="0" y="373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12420" y="9739778"/>
            <a:ext cx="342084" cy="342084"/>
          </a:xfrm>
          <a:custGeom>
            <a:avLst/>
            <a:gdLst/>
            <a:ahLst/>
            <a:cxnLst/>
            <a:rect l="l" t="t" r="r" b="b"/>
            <a:pathLst>
              <a:path w="342084" h="342084">
                <a:moveTo>
                  <a:pt x="0" y="0"/>
                </a:moveTo>
                <a:lnTo>
                  <a:pt x="342084" y="0"/>
                </a:lnTo>
                <a:lnTo>
                  <a:pt x="342084" y="342084"/>
                </a:lnTo>
                <a:lnTo>
                  <a:pt x="0" y="34208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7" name="Freeform 7"/>
          <p:cNvSpPr/>
          <p:nvPr/>
        </p:nvSpPr>
        <p:spPr>
          <a:xfrm rot="2700000">
            <a:off x="14815903" y="1170552"/>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2700000">
            <a:off x="2026262" y="8917875"/>
            <a:ext cx="252072" cy="252072"/>
          </a:xfrm>
          <a:custGeom>
            <a:avLst/>
            <a:gdLst/>
            <a:ahLst/>
            <a:cxnLst/>
            <a:rect l="l" t="t" r="r" b="b"/>
            <a:pathLst>
              <a:path w="252072" h="252072">
                <a:moveTo>
                  <a:pt x="0" y="0"/>
                </a:moveTo>
                <a:lnTo>
                  <a:pt x="252072" y="0"/>
                </a:lnTo>
                <a:lnTo>
                  <a:pt x="252072" y="252072"/>
                </a:lnTo>
                <a:lnTo>
                  <a:pt x="0" y="2520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700000">
            <a:off x="16955023" y="7936952"/>
            <a:ext cx="252072" cy="252072"/>
          </a:xfrm>
          <a:custGeom>
            <a:avLst/>
            <a:gdLst/>
            <a:ahLst/>
            <a:cxnLst/>
            <a:rect l="l" t="t" r="r" b="b"/>
            <a:pathLst>
              <a:path w="252072" h="252072">
                <a:moveTo>
                  <a:pt x="0" y="0"/>
                </a:moveTo>
                <a:lnTo>
                  <a:pt x="252071" y="0"/>
                </a:lnTo>
                <a:lnTo>
                  <a:pt x="252071" y="252072"/>
                </a:lnTo>
                <a:lnTo>
                  <a:pt x="0" y="2520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6164519" y="6553275"/>
            <a:ext cx="5493521" cy="493597"/>
          </a:xfrm>
          <a:prstGeom prst="rect">
            <a:avLst/>
          </a:prstGeom>
        </p:spPr>
        <p:txBody>
          <a:bodyPr wrap="square" lIns="0" tIns="0" rIns="0" bIns="0" rtlCol="0" anchor="t">
            <a:spAutoFit/>
          </a:bodyPr>
          <a:lstStyle/>
          <a:p>
            <a:pPr marL="0" marR="0" lvl="0" indent="0" algn="ctr" defTabSz="914400" rtl="0" eaLnBrk="1" fontAlgn="auto" latinLnBrk="0" hangingPunct="1">
              <a:lnSpc>
                <a:spcPts val="407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212429"/>
                </a:solidFill>
                <a:effectLst/>
                <a:uLnTx/>
                <a:uFillTx/>
                <a:latin typeface="Glacial Indifference"/>
                <a:ea typeface="Glacial Indifference"/>
                <a:cs typeface="Glacial Indifference"/>
                <a:sym typeface="Glacial Indifference"/>
              </a:rPr>
              <a:t>CLUB </a:t>
            </a:r>
            <a:r>
              <a:rPr lang="en-US" sz="3399" kern="1200" dirty="0">
                <a:solidFill>
                  <a:srgbClr val="212429"/>
                </a:solidFill>
                <a:latin typeface="Glacial Indifference"/>
                <a:ea typeface="Glacial Indifference"/>
                <a:cs typeface="Glacial Indifference"/>
                <a:sym typeface="Glacial Indifference"/>
              </a:rPr>
              <a:t>CHECK REQUEST</a:t>
            </a:r>
          </a:p>
        </p:txBody>
      </p:sp>
      <p:sp>
        <p:nvSpPr>
          <p:cNvPr id="13" name="Freeform 13"/>
          <p:cNvSpPr/>
          <p:nvPr/>
        </p:nvSpPr>
        <p:spPr>
          <a:xfrm>
            <a:off x="-797529" y="-28020"/>
            <a:ext cx="2252032" cy="2252032"/>
          </a:xfrm>
          <a:custGeom>
            <a:avLst/>
            <a:gdLst/>
            <a:ahLst/>
            <a:cxnLst/>
            <a:rect l="l" t="t" r="r" b="b"/>
            <a:pathLst>
              <a:path w="2252032" h="2252032">
                <a:moveTo>
                  <a:pt x="0" y="0"/>
                </a:moveTo>
                <a:lnTo>
                  <a:pt x="2252033" y="0"/>
                </a:lnTo>
                <a:lnTo>
                  <a:pt x="2252033" y="2252032"/>
                </a:lnTo>
                <a:lnTo>
                  <a:pt x="0" y="225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028700" y="-28020"/>
            <a:ext cx="823562" cy="823562"/>
          </a:xfrm>
          <a:custGeom>
            <a:avLst/>
            <a:gdLst/>
            <a:ahLst/>
            <a:cxnLst/>
            <a:rect l="l" t="t" r="r" b="b"/>
            <a:pathLst>
              <a:path w="823562" h="823562">
                <a:moveTo>
                  <a:pt x="0" y="0"/>
                </a:moveTo>
                <a:lnTo>
                  <a:pt x="823562" y="0"/>
                </a:lnTo>
                <a:lnTo>
                  <a:pt x="823562" y="823562"/>
                </a:lnTo>
                <a:lnTo>
                  <a:pt x="0" y="8235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112420" y="1474829"/>
            <a:ext cx="508040" cy="508040"/>
          </a:xfrm>
          <a:custGeom>
            <a:avLst/>
            <a:gdLst/>
            <a:ahLst/>
            <a:cxnLst/>
            <a:rect l="l" t="t" r="r" b="b"/>
            <a:pathLst>
              <a:path w="508040" h="508040">
                <a:moveTo>
                  <a:pt x="0" y="0"/>
                </a:moveTo>
                <a:lnTo>
                  <a:pt x="508040" y="0"/>
                </a:lnTo>
                <a:lnTo>
                  <a:pt x="508040" y="508040"/>
                </a:lnTo>
                <a:lnTo>
                  <a:pt x="0" y="50804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6" name="Freeform 8">
            <a:extLst>
              <a:ext uri="{FF2B5EF4-FFF2-40B4-BE49-F238E27FC236}">
                <a16:creationId xmlns:a16="http://schemas.microsoft.com/office/drawing/2014/main" id="{A3B71A0D-7F87-4AD6-AD98-9115A06170C6}"/>
              </a:ext>
            </a:extLst>
          </p:cNvPr>
          <p:cNvSpPr/>
          <p:nvPr/>
        </p:nvSpPr>
        <p:spPr>
          <a:xfrm rot="2700000">
            <a:off x="3041923" y="2276218"/>
            <a:ext cx="252072" cy="252072"/>
          </a:xfrm>
          <a:custGeom>
            <a:avLst/>
            <a:gdLst/>
            <a:ahLst/>
            <a:cxnLst/>
            <a:rect l="l" t="t" r="r" b="b"/>
            <a:pathLst>
              <a:path w="252072" h="252072">
                <a:moveTo>
                  <a:pt x="0" y="0"/>
                </a:moveTo>
                <a:lnTo>
                  <a:pt x="252072" y="0"/>
                </a:lnTo>
                <a:lnTo>
                  <a:pt x="252072" y="252072"/>
                </a:lnTo>
                <a:lnTo>
                  <a:pt x="0" y="2520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TextBox 11"/>
          <p:cNvSpPr txBox="1"/>
          <p:nvPr/>
        </p:nvSpPr>
        <p:spPr>
          <a:xfrm>
            <a:off x="5617593" y="2779278"/>
            <a:ext cx="6587375" cy="3539430"/>
          </a:xfrm>
          <a:prstGeom prst="rect">
            <a:avLst/>
          </a:prstGeom>
        </p:spPr>
        <p:txBody>
          <a:bodyPr wrap="square" lIns="0" tIns="0" rIns="0" bIns="0" rtlCol="0" anchor="t">
            <a:spAutoFit/>
          </a:bodyPr>
          <a:lstStyle/>
          <a:p>
            <a:pPr algn="ctr">
              <a:lnSpc>
                <a:spcPts val="9240"/>
              </a:lnSpc>
            </a:pPr>
            <a:r>
              <a:rPr lang="en-US" sz="10000" b="1" dirty="0">
                <a:solidFill>
                  <a:srgbClr val="043927"/>
                </a:solidFill>
                <a:latin typeface="Glacial Indifference" panose="020B0604020202020204" charset="0"/>
                <a:ea typeface="Glacial Indifference"/>
                <a:cs typeface="Glacial Indifference" panose="020B0604020202020204" charset="0"/>
                <a:sym typeface="Glacial Indifference"/>
              </a:rPr>
              <a:t>ASI</a:t>
            </a:r>
          </a:p>
          <a:p>
            <a:pPr algn="ctr">
              <a:lnSpc>
                <a:spcPts val="9240"/>
              </a:lnSpc>
            </a:pPr>
            <a:r>
              <a:rPr lang="en-US" sz="10000" b="1" dirty="0">
                <a:solidFill>
                  <a:srgbClr val="043927"/>
                </a:solidFill>
                <a:latin typeface="Glacial Indifference" panose="020B0604020202020204" charset="0"/>
                <a:ea typeface="Glacial Indifference"/>
                <a:cs typeface="Glacial Indifference" panose="020B0604020202020204" charset="0"/>
                <a:sym typeface="Glacial Indifference"/>
              </a:rPr>
              <a:t>Accounting Services</a:t>
            </a:r>
          </a:p>
        </p:txBody>
      </p:sp>
      <p:sp>
        <p:nvSpPr>
          <p:cNvPr id="19" name="Freeform 10"/>
          <p:cNvSpPr/>
          <p:nvPr/>
        </p:nvSpPr>
        <p:spPr>
          <a:xfrm>
            <a:off x="13556343" y="8621486"/>
            <a:ext cx="4241392" cy="1289334"/>
          </a:xfrm>
          <a:custGeom>
            <a:avLst/>
            <a:gdLst/>
            <a:ahLst/>
            <a:cxnLst/>
            <a:rect l="l" t="t" r="r" b="b"/>
            <a:pathLst>
              <a:path w="4616633" h="1511947">
                <a:moveTo>
                  <a:pt x="0" y="0"/>
                </a:moveTo>
                <a:lnTo>
                  <a:pt x="4616633" y="0"/>
                </a:lnTo>
                <a:lnTo>
                  <a:pt x="4616633" y="1511947"/>
                </a:lnTo>
                <a:lnTo>
                  <a:pt x="0" y="1511947"/>
                </a:lnTo>
                <a:lnTo>
                  <a:pt x="0" y="0"/>
                </a:lnTo>
                <a:close/>
              </a:path>
            </a:pathLst>
          </a:custGeom>
          <a:blipFill>
            <a:blip r:embed="rId9"/>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506"/>
        <p:cNvGrpSpPr/>
        <p:nvPr/>
      </p:nvGrpSpPr>
      <p:grpSpPr>
        <a:xfrm>
          <a:off x="0" y="0"/>
          <a:ext cx="0" cy="0"/>
          <a:chOff x="0" y="0"/>
          <a:chExt cx="0" cy="0"/>
        </a:xfrm>
      </p:grpSpPr>
      <p:pic>
        <p:nvPicPr>
          <p:cNvPr id="3074" name="Picture 2" descr="Generated image">
            <a:extLst>
              <a:ext uri="{FF2B5EF4-FFF2-40B4-BE49-F238E27FC236}">
                <a16:creationId xmlns:a16="http://schemas.microsoft.com/office/drawing/2014/main" id="{C33B56B3-ED77-FF49-5F94-D430B452B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6430663" cy="784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00DA87-65E7-8E1E-BCB3-D828A2364207}"/>
              </a:ext>
            </a:extLst>
          </p:cNvPr>
          <p:cNvSpPr txBox="1"/>
          <p:nvPr/>
        </p:nvSpPr>
        <p:spPr>
          <a:xfrm>
            <a:off x="7714443" y="4489579"/>
            <a:ext cx="9289772" cy="2862322"/>
          </a:xfrm>
          <a:prstGeom prst="rect">
            <a:avLst/>
          </a:prstGeom>
          <a:noFill/>
        </p:spPr>
        <p:txBody>
          <a:bodyPr wrap="square">
            <a:spAutoFit/>
          </a:bodyPr>
          <a:lstStyle/>
          <a:p>
            <a:pPr lvl="0" algn="ctr">
              <a:lnSpc>
                <a:spcPct val="150000"/>
              </a:lnSpc>
            </a:pPr>
            <a:r>
              <a:rPr lang="en-US" sz="2400" dirty="0">
                <a:solidFill>
                  <a:srgbClr val="004E38"/>
                </a:solidFill>
                <a:latin typeface="Glacial Indifference" panose="020B0604020202020204" charset="0"/>
                <a:ea typeface="Rajdhani"/>
                <a:cs typeface="Rajdhani"/>
                <a:sym typeface="Rajdhani"/>
              </a:rPr>
              <a:t>Advance Check Requests are reviewed on a case-by-case basis and require prior approval. </a:t>
            </a:r>
          </a:p>
          <a:p>
            <a:pPr lvl="0" algn="ctr">
              <a:lnSpc>
                <a:spcPct val="150000"/>
              </a:lnSpc>
            </a:pPr>
            <a:endParaRPr lang="en-US" sz="2400" b="0" i="0" u="none" strike="noStrike" cap="none" dirty="0">
              <a:solidFill>
                <a:srgbClr val="004E38"/>
              </a:solidFill>
              <a:latin typeface="Glacial Indifference" panose="020B0604020202020204" charset="0"/>
              <a:ea typeface="Rajdhani"/>
              <a:cs typeface="Rajdhani"/>
              <a:sym typeface="Rajdhani"/>
            </a:endParaRPr>
          </a:p>
          <a:p>
            <a:pPr lvl="0" algn="ctr">
              <a:lnSpc>
                <a:spcPct val="150000"/>
              </a:lnSpc>
            </a:pPr>
            <a:r>
              <a:rPr lang="en-US" sz="2400" dirty="0">
                <a:solidFill>
                  <a:srgbClr val="004E38"/>
                </a:solidFill>
                <a:latin typeface="Glacial Indifference" panose="020B0604020202020204" charset="0"/>
                <a:ea typeface="Rajdhani"/>
                <a:cs typeface="Rajdhani"/>
                <a:sym typeface="Rajdhani"/>
              </a:rPr>
              <a:t>All inquiries must be made in-person at our office or via email at asiaccounting@csus.edu</a:t>
            </a:r>
            <a:endParaRPr lang="en-US" sz="2400" b="0" i="0" u="none" strike="noStrike" cap="none" dirty="0">
              <a:solidFill>
                <a:schemeClr val="bg1"/>
              </a:solidFill>
              <a:latin typeface="Glacial Indifference" panose="020B0604020202020204" charset="0"/>
              <a:ea typeface="Rajdhani"/>
              <a:cs typeface="Rajdhani"/>
              <a:sym typeface="Rajdhani"/>
            </a:endParaRPr>
          </a:p>
        </p:txBody>
      </p:sp>
      <p:grpSp>
        <p:nvGrpSpPr>
          <p:cNvPr id="16" name="Google Shape;514;p20">
            <a:extLst>
              <a:ext uri="{FF2B5EF4-FFF2-40B4-BE49-F238E27FC236}">
                <a16:creationId xmlns:a16="http://schemas.microsoft.com/office/drawing/2014/main" id="{948DDCE9-5019-48CB-B063-1DB5E9B74675}"/>
              </a:ext>
            </a:extLst>
          </p:cNvPr>
          <p:cNvGrpSpPr/>
          <p:nvPr/>
        </p:nvGrpSpPr>
        <p:grpSpPr>
          <a:xfrm>
            <a:off x="0" y="0"/>
            <a:ext cx="18288000" cy="2438400"/>
            <a:chOff x="0" y="-85725"/>
            <a:chExt cx="4816593" cy="867533"/>
          </a:xfrm>
          <a:solidFill>
            <a:srgbClr val="043927"/>
          </a:solidFill>
        </p:grpSpPr>
        <p:sp>
          <p:nvSpPr>
            <p:cNvPr id="17" name="Google Shape;515;p20">
              <a:extLst>
                <a:ext uri="{FF2B5EF4-FFF2-40B4-BE49-F238E27FC236}">
                  <a16:creationId xmlns:a16="http://schemas.microsoft.com/office/drawing/2014/main" id="{55C9F7E7-A114-4CA8-BCAF-517E3F685137}"/>
                </a:ext>
              </a:extLst>
            </p:cNvPr>
            <p:cNvSpPr/>
            <p:nvPr/>
          </p:nvSpPr>
          <p:spPr>
            <a:xfrm>
              <a:off x="0" y="0"/>
              <a:ext cx="4816592" cy="781808"/>
            </a:xfrm>
            <a:custGeom>
              <a:avLst/>
              <a:gdLst/>
              <a:ahLst/>
              <a:cxnLst/>
              <a:rect l="l" t="t" r="r" b="b"/>
              <a:pathLst>
                <a:path w="4816592" h="781808" extrusionOk="0">
                  <a:moveTo>
                    <a:pt x="0" y="0"/>
                  </a:moveTo>
                  <a:lnTo>
                    <a:pt x="4816592" y="0"/>
                  </a:lnTo>
                  <a:lnTo>
                    <a:pt x="4816592" y="781808"/>
                  </a:lnTo>
                  <a:lnTo>
                    <a:pt x="0" y="781808"/>
                  </a:lnTo>
                  <a:close/>
                </a:path>
              </a:pathLst>
            </a:custGeom>
            <a:grpFill/>
            <a:ln>
              <a:noFill/>
            </a:ln>
          </p:spPr>
        </p:sp>
        <p:sp>
          <p:nvSpPr>
            <p:cNvPr id="18" name="Google Shape;516;p20">
              <a:extLst>
                <a:ext uri="{FF2B5EF4-FFF2-40B4-BE49-F238E27FC236}">
                  <a16:creationId xmlns:a16="http://schemas.microsoft.com/office/drawing/2014/main" id="{C7FEF8A1-5851-4B31-83CB-2149EF16E450}"/>
                </a:ext>
              </a:extLst>
            </p:cNvPr>
            <p:cNvSpPr txBox="1"/>
            <p:nvPr/>
          </p:nvSpPr>
          <p:spPr>
            <a:xfrm>
              <a:off x="0" y="-85725"/>
              <a:ext cx="4816593" cy="867533"/>
            </a:xfrm>
            <a:prstGeom prst="rect">
              <a:avLst/>
            </a:prstGeom>
            <a:grp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 name="Google Shape;517;p20">
            <a:extLst>
              <a:ext uri="{FF2B5EF4-FFF2-40B4-BE49-F238E27FC236}">
                <a16:creationId xmlns:a16="http://schemas.microsoft.com/office/drawing/2014/main" id="{E1E148BD-2DFC-41B7-9A4B-A30D90437315}"/>
              </a:ext>
            </a:extLst>
          </p:cNvPr>
          <p:cNvSpPr txBox="1"/>
          <p:nvPr/>
        </p:nvSpPr>
        <p:spPr>
          <a:xfrm>
            <a:off x="227920" y="530404"/>
            <a:ext cx="3230959"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i="0" u="none" strike="noStrike" cap="none" dirty="0">
                <a:solidFill>
                  <a:schemeClr val="bg1"/>
                </a:solidFill>
                <a:latin typeface="Glacial Indifference" panose="020B0604020202020204" charset="0"/>
                <a:ea typeface="Rajdhani"/>
                <a:cs typeface="Rajdhani"/>
                <a:sym typeface="Rajdhani"/>
              </a:rPr>
              <a:t>06</a:t>
            </a:r>
            <a:endParaRPr sz="7200" b="1" dirty="0"/>
          </a:p>
        </p:txBody>
      </p:sp>
      <p:sp>
        <p:nvSpPr>
          <p:cNvPr id="20" name="Google Shape;336;p16">
            <a:extLst>
              <a:ext uri="{FF2B5EF4-FFF2-40B4-BE49-F238E27FC236}">
                <a16:creationId xmlns:a16="http://schemas.microsoft.com/office/drawing/2014/main" id="{AE08AFA6-16DF-4085-8DB7-6C0040AEAEF4}"/>
              </a:ext>
            </a:extLst>
          </p:cNvPr>
          <p:cNvSpPr txBox="1"/>
          <p:nvPr/>
        </p:nvSpPr>
        <p:spPr>
          <a:xfrm>
            <a:off x="3686799" y="680541"/>
            <a:ext cx="14187265" cy="948978"/>
          </a:xfrm>
          <a:prstGeom prst="rect">
            <a:avLst/>
          </a:prstGeom>
          <a:noFill/>
          <a:ln>
            <a:noFill/>
          </a:ln>
        </p:spPr>
        <p:txBody>
          <a:bodyPr spcFirstLastPara="1" wrap="square" lIns="0" tIns="0" rIns="0" bIns="0" anchor="t" anchorCtr="0">
            <a:spAutoFit/>
          </a:bodyPr>
          <a:lstStyle/>
          <a:p>
            <a:pPr algn="l">
              <a:lnSpc>
                <a:spcPts val="7440"/>
              </a:lnSpc>
            </a:pPr>
            <a:r>
              <a:rPr lang="en-US" sz="6200" b="1" dirty="0">
                <a:solidFill>
                  <a:srgbClr val="C4B581"/>
                </a:solidFill>
                <a:latin typeface="Glacial Indifference Bold"/>
                <a:ea typeface="Glacial Indifference Bold"/>
                <a:cs typeface="Glacial Indifference Bold"/>
                <a:sym typeface="Glacial Indifference Bold"/>
              </a:rPr>
              <a:t>ADVANCE CHECK REQUEST </a:t>
            </a:r>
          </a:p>
        </p:txBody>
      </p:sp>
    </p:spTree>
    <p:extLst>
      <p:ext uri="{BB962C8B-B14F-4D97-AF65-F5344CB8AC3E}">
        <p14:creationId xmlns:p14="http://schemas.microsoft.com/office/powerpoint/2010/main" val="62931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650"/>
        <p:cNvGrpSpPr/>
        <p:nvPr/>
      </p:nvGrpSpPr>
      <p:grpSpPr>
        <a:xfrm>
          <a:off x="0" y="0"/>
          <a:ext cx="0" cy="0"/>
          <a:chOff x="0" y="0"/>
          <a:chExt cx="0" cy="0"/>
        </a:xfrm>
      </p:grpSpPr>
      <p:pic>
        <p:nvPicPr>
          <p:cNvPr id="651" name="Google Shape;651;p24"/>
          <p:cNvPicPr preferRelativeResize="0"/>
          <p:nvPr/>
        </p:nvPicPr>
        <p:blipFill>
          <a:blip r:embed="rId3">
            <a:alphaModFix/>
          </a:blip>
          <a:stretch>
            <a:fillRect/>
          </a:stretch>
        </p:blipFill>
        <p:spPr>
          <a:xfrm>
            <a:off x="1465268" y="3182974"/>
            <a:ext cx="4443061" cy="5377011"/>
          </a:xfrm>
          <a:prstGeom prst="rect">
            <a:avLst/>
          </a:prstGeom>
          <a:noFill/>
          <a:ln>
            <a:noFill/>
          </a:ln>
        </p:spPr>
      </p:pic>
      <p:sp>
        <p:nvSpPr>
          <p:cNvPr id="654" name="Google Shape;654;p24"/>
          <p:cNvSpPr txBox="1"/>
          <p:nvPr/>
        </p:nvSpPr>
        <p:spPr>
          <a:xfrm>
            <a:off x="7421880" y="9059835"/>
            <a:ext cx="2923555" cy="387798"/>
          </a:xfrm>
          <a:prstGeom prst="rect">
            <a:avLst/>
          </a:prstGeom>
          <a:noFill/>
          <a:ln>
            <a:noFill/>
          </a:ln>
        </p:spPr>
        <p:txBody>
          <a:bodyPr spcFirstLastPara="1" wrap="square" lIns="0" tIns="0" rIns="0" bIns="0" anchor="t" anchorCtr="0">
            <a:spAutoFit/>
          </a:bodyPr>
          <a:lstStyle/>
          <a:p>
            <a:pPr marL="0" marR="0" lvl="0" indent="0" algn="l" defTabSz="342900" rtl="0" eaLnBrk="1" fontAlgn="auto" latinLnBrk="0" hangingPunct="1">
              <a:lnSpc>
                <a:spcPct val="100000"/>
              </a:lnSpc>
              <a:spcBef>
                <a:spcPct val="20000"/>
              </a:spcBef>
              <a:spcAft>
                <a:spcPts val="0"/>
              </a:spcAft>
              <a:buClr>
                <a:srgbClr val="DEA924"/>
              </a:buClr>
              <a:buSzTx/>
              <a:buFont typeface="Arial"/>
              <a:buNone/>
              <a:tabLst/>
              <a:defRPr/>
            </a:pPr>
            <a:r>
              <a:rPr kumimoji="0" lang="en-US" sz="2100" b="0" i="0" u="none" strike="noStrike" kern="1200" cap="none" spc="0" normalizeH="0" baseline="0" noProof="0" dirty="0">
                <a:ln>
                  <a:noFill/>
                </a:ln>
                <a:solidFill>
                  <a:srgbClr val="043927"/>
                </a:solidFill>
                <a:effectLst/>
                <a:uLnTx/>
                <a:uFillTx/>
                <a:latin typeface="Franklin Gothic Book" panose="020B0503020102020204"/>
                <a:ea typeface="+mn-ea"/>
                <a:cs typeface="+mn-cs"/>
                <a:hlinkClick r:id="rId4"/>
              </a:rPr>
              <a:t>asiaccounting@csus.edu</a:t>
            </a:r>
            <a:endParaRPr kumimoji="0" lang="en-US" sz="2100" b="0" i="0" u="none" strike="noStrike" kern="1200" cap="none" spc="0" normalizeH="0" baseline="0" noProof="0" dirty="0">
              <a:ln>
                <a:noFill/>
              </a:ln>
              <a:solidFill>
                <a:srgbClr val="043927"/>
              </a:solidFill>
              <a:effectLst/>
              <a:uLnTx/>
              <a:uFillTx/>
              <a:latin typeface="Franklin Gothic Book" panose="020B0503020102020204"/>
              <a:ea typeface="+mn-ea"/>
              <a:cs typeface="+mn-cs"/>
            </a:endParaRPr>
          </a:p>
        </p:txBody>
      </p:sp>
      <p:sp>
        <p:nvSpPr>
          <p:cNvPr id="655" name="Google Shape;655;p24"/>
          <p:cNvSpPr txBox="1"/>
          <p:nvPr/>
        </p:nvSpPr>
        <p:spPr>
          <a:xfrm>
            <a:off x="1224101" y="9059835"/>
            <a:ext cx="3183944" cy="387798"/>
          </a:xfrm>
          <a:prstGeom prst="rect">
            <a:avLst/>
          </a:prstGeom>
          <a:noFill/>
          <a:ln>
            <a:noFill/>
          </a:ln>
        </p:spPr>
        <p:txBody>
          <a:bodyPr spcFirstLastPara="1" wrap="square" lIns="0" tIns="0" rIns="0" bIns="0" anchor="t" anchorCtr="0">
            <a:spAutoFit/>
          </a:bodyPr>
          <a:lstStyle/>
          <a:p>
            <a:pPr marL="0" marR="0" lvl="0" indent="0" algn="l" defTabSz="342900" rtl="0" eaLnBrk="1" fontAlgn="auto" latinLnBrk="0" hangingPunct="1">
              <a:lnSpc>
                <a:spcPct val="100000"/>
              </a:lnSpc>
              <a:spcBef>
                <a:spcPct val="20000"/>
              </a:spcBef>
              <a:spcAft>
                <a:spcPts val="0"/>
              </a:spcAft>
              <a:buClr>
                <a:srgbClr val="DEA924"/>
              </a:buClr>
              <a:buSzTx/>
              <a:buFont typeface="Arial"/>
              <a:buNone/>
              <a:tabLst/>
              <a:defRPr/>
            </a:pPr>
            <a:r>
              <a:rPr kumimoji="0" lang="en-US" sz="2100" b="0" i="0" u="none" strike="noStrike" kern="1200" cap="none" spc="0" normalizeH="0" baseline="0" noProof="0" dirty="0">
                <a:ln>
                  <a:noFill/>
                </a:ln>
                <a:solidFill>
                  <a:srgbClr val="043927"/>
                </a:solidFill>
                <a:effectLst/>
                <a:uLnTx/>
                <a:uFillTx/>
                <a:latin typeface="Franklin Gothic Book" panose="020B0503020102020204"/>
                <a:ea typeface="+mn-ea"/>
                <a:cs typeface="+mn-cs"/>
              </a:rPr>
              <a:t>(916) 278-2231</a:t>
            </a:r>
          </a:p>
        </p:txBody>
      </p:sp>
      <p:sp>
        <p:nvSpPr>
          <p:cNvPr id="3" name="TextBox 2">
            <a:extLst>
              <a:ext uri="{FF2B5EF4-FFF2-40B4-BE49-F238E27FC236}">
                <a16:creationId xmlns:a16="http://schemas.microsoft.com/office/drawing/2014/main" id="{AC056E05-E076-08DA-0682-B975F1C07F19}"/>
              </a:ext>
            </a:extLst>
          </p:cNvPr>
          <p:cNvSpPr txBox="1"/>
          <p:nvPr/>
        </p:nvSpPr>
        <p:spPr>
          <a:xfrm>
            <a:off x="6903239" y="3168811"/>
            <a:ext cx="10593404" cy="5089535"/>
          </a:xfrm>
          <a:prstGeom prst="rect">
            <a:avLst/>
          </a:prstGeom>
          <a:noFill/>
        </p:spPr>
        <p:txBody>
          <a:bodyPr wrap="square">
            <a:spAutoFit/>
          </a:bodyPr>
          <a:lstStyle/>
          <a:p>
            <a:pPr marR="0" lvl="0" rtl="0">
              <a:lnSpc>
                <a:spcPct val="123000"/>
              </a:lnSpc>
              <a:spcBef>
                <a:spcPts val="0"/>
              </a:spcBef>
              <a:spcAft>
                <a:spcPts val="0"/>
              </a:spcAft>
              <a:buClr>
                <a:srgbClr val="004E38"/>
              </a:buClr>
            </a:pPr>
            <a:r>
              <a:rPr lang="en-US" sz="2400" b="0" i="0" u="none" strike="noStrike" cap="none" dirty="0">
                <a:solidFill>
                  <a:srgbClr val="043927"/>
                </a:solidFill>
                <a:latin typeface="Glacial Indifference" panose="020B0604020202020204" charset="0"/>
                <a:ea typeface="Rajdhani"/>
                <a:cs typeface="Rajdhani"/>
                <a:sym typeface="Rajdhani"/>
              </a:rPr>
              <a:t>Questions?  </a:t>
            </a:r>
          </a:p>
          <a:p>
            <a:pPr marR="0" lvl="0" rtl="0">
              <a:lnSpc>
                <a:spcPct val="123000"/>
              </a:lnSpc>
              <a:spcBef>
                <a:spcPts val="0"/>
              </a:spcBef>
              <a:spcAft>
                <a:spcPts val="0"/>
              </a:spcAft>
              <a:buClr>
                <a:srgbClr val="004E38"/>
              </a:buClr>
            </a:pPr>
            <a:r>
              <a:rPr lang="en-US" sz="2400" b="0" i="0" u="none" strike="noStrike" cap="none" dirty="0">
                <a:solidFill>
                  <a:srgbClr val="043927"/>
                </a:solidFill>
                <a:latin typeface="Glacial Indifference" panose="020B0604020202020204" charset="0"/>
                <a:ea typeface="Rajdhani"/>
                <a:cs typeface="Rajdhani"/>
                <a:sym typeface="Rajdhani"/>
              </a:rPr>
              <a:t>You can reach us via phone, email, or in-person.</a:t>
            </a:r>
          </a:p>
          <a:p>
            <a:pPr marR="0" lvl="0" rtl="0">
              <a:lnSpc>
                <a:spcPct val="123000"/>
              </a:lnSpc>
              <a:spcBef>
                <a:spcPts val="0"/>
              </a:spcBef>
              <a:spcAft>
                <a:spcPts val="0"/>
              </a:spcAft>
              <a:buClr>
                <a:srgbClr val="004E38"/>
              </a:buClr>
            </a:pPr>
            <a:endParaRPr lang="en-US" sz="2400" b="0" i="0" u="none" strike="noStrike" cap="none" dirty="0">
              <a:solidFill>
                <a:srgbClr val="043927"/>
              </a:solidFill>
              <a:latin typeface="Glacial Indifference" panose="020B0604020202020204" charset="0"/>
              <a:ea typeface="Rajdhani"/>
              <a:cs typeface="Rajdhani"/>
              <a:sym typeface="Rajdhani"/>
            </a:endParaRPr>
          </a:p>
          <a:p>
            <a:pPr marR="0" lvl="0" rtl="0">
              <a:lnSpc>
                <a:spcPct val="123000"/>
              </a:lnSpc>
              <a:spcBef>
                <a:spcPts val="0"/>
              </a:spcBef>
              <a:spcAft>
                <a:spcPts val="0"/>
              </a:spcAft>
              <a:buClr>
                <a:srgbClr val="004E38"/>
              </a:buClr>
            </a:pPr>
            <a:r>
              <a:rPr lang="en-US" sz="2400" b="0" i="0" u="none" strike="noStrike" cap="none" dirty="0">
                <a:solidFill>
                  <a:srgbClr val="043927"/>
                </a:solidFill>
                <a:latin typeface="Glacial Indifference" panose="020B0604020202020204" charset="0"/>
                <a:ea typeface="Rajdhani"/>
                <a:cs typeface="Rajdhani"/>
                <a:sym typeface="Rajdhani"/>
              </a:rPr>
              <a:t>Visit us in-person at our office in the University Union (3rd Floor, Room 3230)</a:t>
            </a:r>
          </a:p>
          <a:p>
            <a:pPr marR="0" lvl="0" rtl="0">
              <a:lnSpc>
                <a:spcPct val="123000"/>
              </a:lnSpc>
              <a:spcBef>
                <a:spcPts val="0"/>
              </a:spcBef>
              <a:spcAft>
                <a:spcPts val="0"/>
              </a:spcAft>
              <a:buClr>
                <a:srgbClr val="004E38"/>
              </a:buClr>
            </a:pPr>
            <a:endParaRPr lang="en-US" sz="2400" b="0" i="0" u="none" strike="noStrike" cap="none" dirty="0">
              <a:solidFill>
                <a:srgbClr val="043927"/>
              </a:solidFill>
              <a:latin typeface="Glacial Indifference" panose="020B0604020202020204" charset="0"/>
              <a:ea typeface="Rajdhani"/>
              <a:cs typeface="Rajdhani"/>
              <a:sym typeface="Rajdhani"/>
            </a:endParaRPr>
          </a:p>
          <a:p>
            <a:pPr marR="0" lvl="0" rtl="0">
              <a:lnSpc>
                <a:spcPct val="123000"/>
              </a:lnSpc>
              <a:spcBef>
                <a:spcPts val="0"/>
              </a:spcBef>
              <a:spcAft>
                <a:spcPts val="0"/>
              </a:spcAft>
              <a:buClr>
                <a:srgbClr val="004E38"/>
              </a:buClr>
            </a:pPr>
            <a:r>
              <a:rPr lang="en-US" sz="2400" b="0" i="0" u="none" strike="noStrike" cap="none" dirty="0">
                <a:solidFill>
                  <a:srgbClr val="043927"/>
                </a:solidFill>
                <a:latin typeface="Glacial Indifference" panose="020B0604020202020204" charset="0"/>
                <a:ea typeface="Rajdhani"/>
                <a:cs typeface="Rajdhani"/>
                <a:sym typeface="Rajdhani"/>
              </a:rPr>
              <a:t>We are </a:t>
            </a:r>
            <a:r>
              <a:rPr lang="en-US" sz="2400" i="0" u="none" strike="noStrike" cap="none" dirty="0">
                <a:solidFill>
                  <a:srgbClr val="043927"/>
                </a:solidFill>
                <a:latin typeface="Glacial Indifference" panose="020B0604020202020204" charset="0"/>
                <a:ea typeface="Rajdhani"/>
                <a:cs typeface="Rajdhani"/>
                <a:sym typeface="Rajdhani"/>
              </a:rPr>
              <a:t>available Monday through Friday </a:t>
            </a:r>
            <a:r>
              <a:rPr lang="en-US" sz="2400" b="0" i="0" u="none" strike="noStrike" cap="none" dirty="0">
                <a:solidFill>
                  <a:srgbClr val="043927"/>
                </a:solidFill>
                <a:latin typeface="Glacial Indifference" panose="020B0604020202020204" charset="0"/>
                <a:ea typeface="Rajdhani"/>
                <a:cs typeface="Rajdhani"/>
                <a:sym typeface="Rajdhani"/>
              </a:rPr>
              <a:t>from </a:t>
            </a:r>
            <a:r>
              <a:rPr lang="en-US" sz="2400" i="0" u="none" strike="noStrike" cap="none" dirty="0">
                <a:solidFill>
                  <a:srgbClr val="043927"/>
                </a:solidFill>
                <a:latin typeface="Glacial Indifference" panose="020B0604020202020204" charset="0"/>
                <a:ea typeface="Rajdhani"/>
                <a:cs typeface="Rajdhani"/>
                <a:sym typeface="Rajdhani"/>
              </a:rPr>
              <a:t>8 a.m. to 5 p.m</a:t>
            </a:r>
            <a:r>
              <a:rPr lang="en-US" sz="2400" b="0" i="0" u="none" strike="noStrike" cap="none" dirty="0">
                <a:solidFill>
                  <a:srgbClr val="043927"/>
                </a:solidFill>
                <a:latin typeface="Glacial Indifference" panose="020B0604020202020204" charset="0"/>
                <a:ea typeface="Rajdhani"/>
                <a:cs typeface="Rajdhani"/>
                <a:sym typeface="Rajdhani"/>
              </a:rPr>
              <a:t>. during the semester.  Please check our website for hours during breaks and office closures.</a:t>
            </a:r>
          </a:p>
          <a:p>
            <a:pPr marR="0" lvl="0" rtl="0">
              <a:lnSpc>
                <a:spcPct val="123000"/>
              </a:lnSpc>
              <a:spcBef>
                <a:spcPts val="0"/>
              </a:spcBef>
              <a:spcAft>
                <a:spcPts val="0"/>
              </a:spcAft>
              <a:buClr>
                <a:srgbClr val="004E38"/>
              </a:buClr>
            </a:pPr>
            <a:endParaRPr lang="en-US" sz="2400" b="0" i="0" u="none" strike="noStrike" cap="none" dirty="0">
              <a:solidFill>
                <a:srgbClr val="043927"/>
              </a:solidFill>
              <a:latin typeface="Glacial Indifference" panose="020B0604020202020204" charset="0"/>
              <a:ea typeface="Rajdhani"/>
              <a:cs typeface="Rajdhani"/>
              <a:sym typeface="Rajdhani"/>
            </a:endParaRPr>
          </a:p>
          <a:p>
            <a:pPr marR="0" lvl="0" rtl="0">
              <a:lnSpc>
                <a:spcPct val="123000"/>
              </a:lnSpc>
              <a:spcBef>
                <a:spcPts val="0"/>
              </a:spcBef>
              <a:spcAft>
                <a:spcPts val="0"/>
              </a:spcAft>
              <a:buClr>
                <a:srgbClr val="004E38"/>
              </a:buClr>
            </a:pPr>
            <a:r>
              <a:rPr lang="en-US" sz="2400" b="0" i="0" u="none" strike="noStrike" cap="none" dirty="0">
                <a:solidFill>
                  <a:srgbClr val="043927"/>
                </a:solidFill>
                <a:latin typeface="Glacial Indifference" panose="020B0604020202020204" charset="0"/>
                <a:ea typeface="Rajdhani"/>
                <a:cs typeface="Rajdhani"/>
                <a:sym typeface="Rajdhani"/>
              </a:rPr>
              <a:t>For more information, please visit our website at </a:t>
            </a:r>
            <a:r>
              <a:rPr lang="en-US" sz="2400" b="0" i="0" u="none" strike="noStrike" cap="none" dirty="0">
                <a:solidFill>
                  <a:srgbClr val="043927"/>
                </a:solidFill>
                <a:latin typeface="Glacial Indifference" panose="020B0604020202020204" charset="0"/>
                <a:ea typeface="Rajdhani"/>
                <a:cs typeface="Rajdhani"/>
                <a:sym typeface="Rajdhani"/>
                <a:hlinkClick r:id="rId5">
                  <a:extLst>
                    <a:ext uri="{A12FA001-AC4F-418D-AE19-62706E023703}">
                      <ahyp:hlinkClr xmlns:ahyp="http://schemas.microsoft.com/office/drawing/2018/hyperlinkcolor" val="tx"/>
                    </a:ext>
                  </a:extLst>
                </a:hlinkClick>
              </a:rPr>
              <a:t>https://asi.csus.edu/accounting-services</a:t>
            </a:r>
            <a:endParaRPr lang="en-US" sz="2400" b="0" i="0" u="none" strike="noStrike" cap="none" dirty="0">
              <a:solidFill>
                <a:srgbClr val="043927"/>
              </a:solidFill>
              <a:latin typeface="Glacial Indifference" panose="020B0604020202020204" charset="0"/>
              <a:ea typeface="Rajdhani"/>
              <a:cs typeface="Rajdhani"/>
              <a:sym typeface="Rajdhani"/>
            </a:endParaRPr>
          </a:p>
        </p:txBody>
      </p:sp>
      <p:pic>
        <p:nvPicPr>
          <p:cNvPr id="5" name="Picture 4" descr="A black background with a black square&#10;&#10;AI-generated content may be incorrect.">
            <a:extLst>
              <a:ext uri="{FF2B5EF4-FFF2-40B4-BE49-F238E27FC236}">
                <a16:creationId xmlns:a16="http://schemas.microsoft.com/office/drawing/2014/main" id="{D1013B88-2046-7D38-9B6A-7F26ED61B509}"/>
              </a:ext>
            </a:extLst>
          </p:cNvPr>
          <p:cNvPicPr>
            <a:picLocks noChangeAspect="1"/>
          </p:cNvPicPr>
          <p:nvPr/>
        </p:nvPicPr>
        <p:blipFill>
          <a:blip r:embed="rId6"/>
          <a:stretch>
            <a:fillRect/>
          </a:stretch>
        </p:blipFill>
        <p:spPr>
          <a:xfrm>
            <a:off x="14951242" y="9003439"/>
            <a:ext cx="3064042" cy="1003877"/>
          </a:xfrm>
          <a:prstGeom prst="rect">
            <a:avLst/>
          </a:prstGeom>
        </p:spPr>
      </p:pic>
      <p:grpSp>
        <p:nvGrpSpPr>
          <p:cNvPr id="9" name="Google Shape;514;p20">
            <a:extLst>
              <a:ext uri="{FF2B5EF4-FFF2-40B4-BE49-F238E27FC236}">
                <a16:creationId xmlns:a16="http://schemas.microsoft.com/office/drawing/2014/main" id="{948DDCE9-5019-48CB-B063-1DB5E9B74675}"/>
              </a:ext>
            </a:extLst>
          </p:cNvPr>
          <p:cNvGrpSpPr/>
          <p:nvPr/>
        </p:nvGrpSpPr>
        <p:grpSpPr>
          <a:xfrm>
            <a:off x="0" y="-7392"/>
            <a:ext cx="18288000" cy="2438400"/>
            <a:chOff x="0" y="-85725"/>
            <a:chExt cx="4816593" cy="867533"/>
          </a:xfrm>
          <a:solidFill>
            <a:srgbClr val="043927"/>
          </a:solidFill>
        </p:grpSpPr>
        <p:sp>
          <p:nvSpPr>
            <p:cNvPr id="10" name="Google Shape;515;p20">
              <a:extLst>
                <a:ext uri="{FF2B5EF4-FFF2-40B4-BE49-F238E27FC236}">
                  <a16:creationId xmlns:a16="http://schemas.microsoft.com/office/drawing/2014/main" id="{55C9F7E7-A114-4CA8-BCAF-517E3F685137}"/>
                </a:ext>
              </a:extLst>
            </p:cNvPr>
            <p:cNvSpPr/>
            <p:nvPr/>
          </p:nvSpPr>
          <p:spPr>
            <a:xfrm>
              <a:off x="0" y="0"/>
              <a:ext cx="4816592" cy="781808"/>
            </a:xfrm>
            <a:custGeom>
              <a:avLst/>
              <a:gdLst/>
              <a:ahLst/>
              <a:cxnLst/>
              <a:rect l="l" t="t" r="r" b="b"/>
              <a:pathLst>
                <a:path w="4816592" h="781808" extrusionOk="0">
                  <a:moveTo>
                    <a:pt x="0" y="0"/>
                  </a:moveTo>
                  <a:lnTo>
                    <a:pt x="4816592" y="0"/>
                  </a:lnTo>
                  <a:lnTo>
                    <a:pt x="4816592" y="781808"/>
                  </a:lnTo>
                  <a:lnTo>
                    <a:pt x="0" y="781808"/>
                  </a:lnTo>
                  <a:close/>
                </a:path>
              </a:pathLst>
            </a:custGeom>
            <a:grpFill/>
            <a:ln>
              <a:noFill/>
            </a:ln>
          </p:spPr>
        </p:sp>
        <p:sp>
          <p:nvSpPr>
            <p:cNvPr id="11" name="Google Shape;516;p20">
              <a:extLst>
                <a:ext uri="{FF2B5EF4-FFF2-40B4-BE49-F238E27FC236}">
                  <a16:creationId xmlns:a16="http://schemas.microsoft.com/office/drawing/2014/main" id="{C7FEF8A1-5851-4B31-83CB-2149EF16E450}"/>
                </a:ext>
              </a:extLst>
            </p:cNvPr>
            <p:cNvSpPr txBox="1"/>
            <p:nvPr/>
          </p:nvSpPr>
          <p:spPr>
            <a:xfrm>
              <a:off x="0" y="-85725"/>
              <a:ext cx="4816593" cy="867533"/>
            </a:xfrm>
            <a:prstGeom prst="rect">
              <a:avLst/>
            </a:prstGeom>
            <a:grp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 name="Google Shape;517;p20">
            <a:extLst>
              <a:ext uri="{FF2B5EF4-FFF2-40B4-BE49-F238E27FC236}">
                <a16:creationId xmlns:a16="http://schemas.microsoft.com/office/drawing/2014/main" id="{E1E148BD-2DFC-41B7-9A4B-A30D90437315}"/>
              </a:ext>
            </a:extLst>
          </p:cNvPr>
          <p:cNvSpPr txBox="1"/>
          <p:nvPr/>
        </p:nvSpPr>
        <p:spPr>
          <a:xfrm>
            <a:off x="227920" y="530404"/>
            <a:ext cx="3230959"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i="0" u="none" strike="noStrike" cap="none" dirty="0">
                <a:solidFill>
                  <a:schemeClr val="bg1"/>
                </a:solidFill>
                <a:latin typeface="Glacial Indifference" panose="020B0604020202020204" charset="0"/>
                <a:ea typeface="Rajdhani"/>
                <a:cs typeface="Rajdhani"/>
                <a:sym typeface="Rajdhani"/>
              </a:rPr>
              <a:t>07</a:t>
            </a:r>
            <a:endParaRPr sz="7200" b="1" dirty="0"/>
          </a:p>
        </p:txBody>
      </p:sp>
      <p:sp>
        <p:nvSpPr>
          <p:cNvPr id="13" name="Google Shape;336;p16">
            <a:extLst>
              <a:ext uri="{FF2B5EF4-FFF2-40B4-BE49-F238E27FC236}">
                <a16:creationId xmlns:a16="http://schemas.microsoft.com/office/drawing/2014/main" id="{AE08AFA6-16DF-4085-8DB7-6C0040AEAEF4}"/>
              </a:ext>
            </a:extLst>
          </p:cNvPr>
          <p:cNvSpPr txBox="1"/>
          <p:nvPr/>
        </p:nvSpPr>
        <p:spPr>
          <a:xfrm>
            <a:off x="3686799" y="680541"/>
            <a:ext cx="14187265" cy="948978"/>
          </a:xfrm>
          <a:prstGeom prst="rect">
            <a:avLst/>
          </a:prstGeom>
          <a:noFill/>
          <a:ln>
            <a:noFill/>
          </a:ln>
        </p:spPr>
        <p:txBody>
          <a:bodyPr spcFirstLastPara="1" wrap="square" lIns="0" tIns="0" rIns="0" bIns="0" anchor="t" anchorCtr="0">
            <a:spAutoFit/>
          </a:bodyPr>
          <a:lstStyle/>
          <a:p>
            <a:pPr algn="l">
              <a:lnSpc>
                <a:spcPts val="7440"/>
              </a:lnSpc>
            </a:pPr>
            <a:r>
              <a:rPr lang="en-US" sz="6200" b="1" dirty="0">
                <a:solidFill>
                  <a:srgbClr val="C4B581"/>
                </a:solidFill>
                <a:latin typeface="Glacial Indifference Bold"/>
                <a:ea typeface="Glacial Indifference Bold"/>
                <a:cs typeface="Glacial Indifference Bold"/>
                <a:sym typeface="Glacial Indifference Bold"/>
              </a:rPr>
              <a:t>CONTACT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161"/>
        <p:cNvGrpSpPr/>
        <p:nvPr/>
      </p:nvGrpSpPr>
      <p:grpSpPr>
        <a:xfrm>
          <a:off x="0" y="0"/>
          <a:ext cx="0" cy="0"/>
          <a:chOff x="0" y="0"/>
          <a:chExt cx="0" cy="0"/>
        </a:xfrm>
      </p:grpSpPr>
      <p:sp>
        <p:nvSpPr>
          <p:cNvPr id="166" name="Google Shape;166;p10"/>
          <p:cNvSpPr txBox="1"/>
          <p:nvPr/>
        </p:nvSpPr>
        <p:spPr>
          <a:xfrm>
            <a:off x="897443" y="805485"/>
            <a:ext cx="8541251" cy="2215991"/>
          </a:xfrm>
          <a:prstGeom prst="rect">
            <a:avLst/>
          </a:prstGeom>
          <a:noFill/>
          <a:ln>
            <a:noFill/>
          </a:ln>
        </p:spPr>
        <p:txBody>
          <a:bodyPr spcFirstLastPara="1" wrap="square" lIns="0" tIns="0" rIns="0" bIns="0" anchor="t" anchorCtr="0">
            <a:spAutoFit/>
          </a:bodyPr>
          <a:lstStyle/>
          <a:p>
            <a:pPr algn="l"/>
            <a:r>
              <a:rPr lang="en-US" sz="7200" b="1" dirty="0">
                <a:solidFill>
                  <a:srgbClr val="043927"/>
                </a:solidFill>
                <a:latin typeface="Glacial Indifference Bold"/>
                <a:ea typeface="Glacial Indifference Bold"/>
                <a:cs typeface="Glacial Indifference Bold"/>
                <a:sym typeface="Glacial Indifference Bold"/>
              </a:rPr>
              <a:t>TABLE OF</a:t>
            </a:r>
          </a:p>
          <a:p>
            <a:pPr algn="l"/>
            <a:r>
              <a:rPr lang="en-US" sz="7200" b="1" dirty="0">
                <a:solidFill>
                  <a:srgbClr val="043927"/>
                </a:solidFill>
                <a:latin typeface="Glacial Indifference Bold"/>
                <a:ea typeface="Glacial Indifference Bold"/>
                <a:cs typeface="Glacial Indifference Bold"/>
                <a:sym typeface="Glacial Indifference Bold"/>
              </a:rPr>
              <a:t>	CONTENTS</a:t>
            </a:r>
          </a:p>
        </p:txBody>
      </p:sp>
      <p:grpSp>
        <p:nvGrpSpPr>
          <p:cNvPr id="2" name="Group 1">
            <a:extLst>
              <a:ext uri="{FF2B5EF4-FFF2-40B4-BE49-F238E27FC236}">
                <a16:creationId xmlns:a16="http://schemas.microsoft.com/office/drawing/2014/main" id="{E6B6E8A6-08F0-4F7F-916A-43E90B0E5480}"/>
              </a:ext>
            </a:extLst>
          </p:cNvPr>
          <p:cNvGrpSpPr/>
          <p:nvPr/>
        </p:nvGrpSpPr>
        <p:grpSpPr>
          <a:xfrm>
            <a:off x="8899799" y="217991"/>
            <a:ext cx="9388203" cy="1094971"/>
            <a:chOff x="9612187" y="629450"/>
            <a:chExt cx="8688786" cy="2558175"/>
          </a:xfrm>
        </p:grpSpPr>
        <p:pic>
          <p:nvPicPr>
            <p:cNvPr id="164" name="Google Shape;164;p10"/>
            <p:cNvPicPr preferRelativeResize="0"/>
            <p:nvPr/>
          </p:nvPicPr>
          <p:blipFill rotWithShape="1">
            <a:blip r:embed="rId3">
              <a:alphaModFix/>
            </a:blip>
            <a:srcRect r="9107"/>
            <a:stretch/>
          </p:blipFill>
          <p:spPr>
            <a:xfrm>
              <a:off x="9872225" y="629450"/>
              <a:ext cx="8428748" cy="2558175"/>
            </a:xfrm>
            <a:prstGeom prst="rect">
              <a:avLst/>
            </a:prstGeom>
            <a:noFill/>
            <a:ln>
              <a:noFill/>
            </a:ln>
          </p:spPr>
        </p:pic>
        <p:sp>
          <p:nvSpPr>
            <p:cNvPr id="167" name="Google Shape;167;p10"/>
            <p:cNvSpPr txBox="1"/>
            <p:nvPr/>
          </p:nvSpPr>
          <p:spPr>
            <a:xfrm>
              <a:off x="9612187" y="1245603"/>
              <a:ext cx="1701000" cy="1881084"/>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43927"/>
                  </a:solidFill>
                  <a:effectLst/>
                  <a:uLnTx/>
                  <a:uFillTx/>
                  <a:latin typeface="Glacial Indifference" panose="020B0604020202020204" charset="0"/>
                  <a:ea typeface="+mn-ea"/>
                  <a:cs typeface="+mn-cs"/>
                </a:rPr>
                <a:t>01</a:t>
              </a:r>
              <a:endParaRPr sz="1100" dirty="0">
                <a:solidFill>
                  <a:srgbClr val="043927"/>
                </a:solidFill>
                <a:latin typeface="Glacial Indifference" panose="020B0604020202020204" charset="0"/>
                <a:cs typeface="Glacial Indifference" panose="020B0604020202020204" charset="0"/>
              </a:endParaRPr>
            </a:p>
          </p:txBody>
        </p:sp>
        <p:sp>
          <p:nvSpPr>
            <p:cNvPr id="170" name="Google Shape;170;p10"/>
            <p:cNvSpPr txBox="1"/>
            <p:nvPr/>
          </p:nvSpPr>
          <p:spPr>
            <a:xfrm>
              <a:off x="10945831" y="1171835"/>
              <a:ext cx="4843800" cy="1610688"/>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dirty="0">
                  <a:solidFill>
                    <a:srgbClr val="C4B581"/>
                  </a:solidFill>
                  <a:latin typeface="Glacial Indifference" panose="020B0604020202020204" charset="0"/>
                  <a:ea typeface="Lato"/>
                  <a:cs typeface="Glacial Indifference" panose="020B0604020202020204" charset="0"/>
                  <a:sym typeface="Lato"/>
                </a:rPr>
                <a:t>Check Request Must Haves </a:t>
              </a:r>
              <a:endParaRPr sz="1600" dirty="0">
                <a:solidFill>
                  <a:srgbClr val="C4B581"/>
                </a:solidFill>
                <a:latin typeface="Glacial Indifference" panose="020B0604020202020204" charset="0"/>
                <a:cs typeface="Glacial Indifference" panose="020B0604020202020204" charset="0"/>
              </a:endParaRPr>
            </a:p>
          </p:txBody>
        </p:sp>
      </p:grpSp>
      <p:pic>
        <p:nvPicPr>
          <p:cNvPr id="162" name="Google Shape;162;p10"/>
          <p:cNvPicPr preferRelativeResize="0"/>
          <p:nvPr/>
        </p:nvPicPr>
        <p:blipFill rotWithShape="1">
          <a:blip r:embed="rId3">
            <a:alphaModFix/>
          </a:blip>
          <a:srcRect r="9107"/>
          <a:stretch/>
        </p:blipFill>
        <p:spPr>
          <a:xfrm>
            <a:off x="9143999" y="1593576"/>
            <a:ext cx="9143999" cy="1035536"/>
          </a:xfrm>
          <a:prstGeom prst="rect">
            <a:avLst/>
          </a:prstGeom>
          <a:noFill/>
          <a:ln>
            <a:noFill/>
          </a:ln>
        </p:spPr>
      </p:pic>
      <p:sp>
        <p:nvSpPr>
          <p:cNvPr id="168" name="Google Shape;168;p10"/>
          <p:cNvSpPr txBox="1"/>
          <p:nvPr/>
        </p:nvSpPr>
        <p:spPr>
          <a:xfrm>
            <a:off x="9119380" y="1786118"/>
            <a:ext cx="1845344" cy="805157"/>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02</a:t>
            </a:r>
            <a:endParaRPr dirty="0">
              <a:solidFill>
                <a:srgbClr val="043927"/>
              </a:solidFill>
            </a:endParaRPr>
          </a:p>
        </p:txBody>
      </p:sp>
      <p:grpSp>
        <p:nvGrpSpPr>
          <p:cNvPr id="5" name="Group 4">
            <a:extLst>
              <a:ext uri="{FF2B5EF4-FFF2-40B4-BE49-F238E27FC236}">
                <a16:creationId xmlns:a16="http://schemas.microsoft.com/office/drawing/2014/main" id="{83778F07-A83F-45C0-B0AB-112CDAF6C38B}"/>
              </a:ext>
            </a:extLst>
          </p:cNvPr>
          <p:cNvGrpSpPr/>
          <p:nvPr/>
        </p:nvGrpSpPr>
        <p:grpSpPr>
          <a:xfrm>
            <a:off x="9144006" y="1803576"/>
            <a:ext cx="9144000" cy="2137475"/>
            <a:chOff x="9872225" y="3521285"/>
            <a:chExt cx="8428748" cy="5299274"/>
          </a:xfrm>
        </p:grpSpPr>
        <p:pic>
          <p:nvPicPr>
            <p:cNvPr id="163" name="Google Shape;163;p10"/>
            <p:cNvPicPr preferRelativeResize="0"/>
            <p:nvPr/>
          </p:nvPicPr>
          <p:blipFill rotWithShape="1">
            <a:blip r:embed="rId3">
              <a:alphaModFix/>
            </a:blip>
            <a:srcRect r="9107"/>
            <a:stretch/>
          </p:blipFill>
          <p:spPr>
            <a:xfrm>
              <a:off x="9872225" y="6262384"/>
              <a:ext cx="8428748" cy="2558175"/>
            </a:xfrm>
            <a:prstGeom prst="rect">
              <a:avLst/>
            </a:prstGeom>
            <a:noFill/>
            <a:ln>
              <a:noFill/>
            </a:ln>
          </p:spPr>
        </p:pic>
        <p:sp>
          <p:nvSpPr>
            <p:cNvPr id="169" name="Google Shape;169;p10"/>
            <p:cNvSpPr txBox="1"/>
            <p:nvPr/>
          </p:nvSpPr>
          <p:spPr>
            <a:xfrm>
              <a:off x="10143862" y="6736225"/>
              <a:ext cx="1701000" cy="1996163"/>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03</a:t>
              </a:r>
              <a:endParaRPr dirty="0">
                <a:solidFill>
                  <a:srgbClr val="043927"/>
                </a:solidFill>
              </a:endParaRPr>
            </a:p>
          </p:txBody>
        </p:sp>
        <p:sp>
          <p:nvSpPr>
            <p:cNvPr id="172" name="Google Shape;172;p10"/>
            <p:cNvSpPr txBox="1"/>
            <p:nvPr/>
          </p:nvSpPr>
          <p:spPr>
            <a:xfrm>
              <a:off x="11193408" y="3521285"/>
              <a:ext cx="4843824" cy="1709225"/>
            </a:xfrm>
            <a:prstGeom prst="rect">
              <a:avLst/>
            </a:prstGeom>
            <a:noFill/>
            <a:ln>
              <a:noFill/>
            </a:ln>
          </p:spPr>
          <p:txBody>
            <a:bodyPr spcFirstLastPara="1" wrap="square" lIns="0" tIns="0" rIns="0" bIns="0" anchor="t" anchorCtr="0">
              <a:spAutoFit/>
            </a:bodyPr>
            <a:lstStyle/>
            <a:p>
              <a:pPr>
                <a:lnSpc>
                  <a:spcPct val="140010"/>
                </a:lnSpc>
              </a:pPr>
              <a:r>
                <a:rPr lang="en-US" sz="3200" dirty="0">
                  <a:solidFill>
                    <a:srgbClr val="C4B581"/>
                  </a:solidFill>
                  <a:latin typeface="Glacial Indifference" panose="020B0604020202020204" charset="0"/>
                  <a:ea typeface="Lato"/>
                  <a:cs typeface="Glacial Indifference" panose="020B0604020202020204" charset="0"/>
                  <a:sym typeface="Lato"/>
                </a:rPr>
                <a:t>Types of Check Requests</a:t>
              </a:r>
              <a:endParaRPr sz="3200" dirty="0">
                <a:solidFill>
                  <a:srgbClr val="C4B581"/>
                </a:solidFill>
                <a:latin typeface="Glacial Indifference" panose="020B0604020202020204" charset="0"/>
                <a:ea typeface="Lato"/>
                <a:cs typeface="Glacial Indifference" panose="020B0604020202020204" charset="0"/>
              </a:endParaRPr>
            </a:p>
          </p:txBody>
        </p:sp>
      </p:grpSp>
      <p:pic>
        <p:nvPicPr>
          <p:cNvPr id="4" name="Picture 3">
            <a:extLst>
              <a:ext uri="{FF2B5EF4-FFF2-40B4-BE49-F238E27FC236}">
                <a16:creationId xmlns:a16="http://schemas.microsoft.com/office/drawing/2014/main" id="{A10A1205-A236-4AF8-AFF8-564D54A73BC0}"/>
              </a:ext>
            </a:extLst>
          </p:cNvPr>
          <p:cNvPicPr>
            <a:picLocks noChangeAspect="1"/>
          </p:cNvPicPr>
          <p:nvPr/>
        </p:nvPicPr>
        <p:blipFill>
          <a:blip r:embed="rId4"/>
          <a:stretch>
            <a:fillRect/>
          </a:stretch>
        </p:blipFill>
        <p:spPr>
          <a:xfrm>
            <a:off x="1016408" y="4103830"/>
            <a:ext cx="7027351" cy="4922197"/>
          </a:xfrm>
          <a:prstGeom prst="rect">
            <a:avLst/>
          </a:prstGeom>
        </p:spPr>
      </p:pic>
      <p:grpSp>
        <p:nvGrpSpPr>
          <p:cNvPr id="16" name="Group 15">
            <a:extLst>
              <a:ext uri="{FF2B5EF4-FFF2-40B4-BE49-F238E27FC236}">
                <a16:creationId xmlns:a16="http://schemas.microsoft.com/office/drawing/2014/main" id="{33A4CB78-1917-462D-8AB0-3068A67F6077}"/>
              </a:ext>
            </a:extLst>
          </p:cNvPr>
          <p:cNvGrpSpPr/>
          <p:nvPr/>
        </p:nvGrpSpPr>
        <p:grpSpPr>
          <a:xfrm>
            <a:off x="9144000" y="4221144"/>
            <a:ext cx="9144000" cy="1031848"/>
            <a:chOff x="9872225" y="6262384"/>
            <a:chExt cx="8428748" cy="2558175"/>
          </a:xfrm>
        </p:grpSpPr>
        <p:pic>
          <p:nvPicPr>
            <p:cNvPr id="17" name="Google Shape;163;p10">
              <a:extLst>
                <a:ext uri="{FF2B5EF4-FFF2-40B4-BE49-F238E27FC236}">
                  <a16:creationId xmlns:a16="http://schemas.microsoft.com/office/drawing/2014/main" id="{4FAE6923-7525-4D78-9EF2-4DC026FAD2F7}"/>
                </a:ext>
              </a:extLst>
            </p:cNvPr>
            <p:cNvPicPr preferRelativeResize="0"/>
            <p:nvPr/>
          </p:nvPicPr>
          <p:blipFill rotWithShape="1">
            <a:blip r:embed="rId3">
              <a:alphaModFix/>
            </a:blip>
            <a:srcRect r="9107"/>
            <a:stretch/>
          </p:blipFill>
          <p:spPr>
            <a:xfrm>
              <a:off x="9872225" y="6262384"/>
              <a:ext cx="8428748" cy="2558175"/>
            </a:xfrm>
            <a:prstGeom prst="rect">
              <a:avLst/>
            </a:prstGeom>
            <a:noFill/>
            <a:ln>
              <a:noFill/>
            </a:ln>
          </p:spPr>
        </p:pic>
        <p:sp>
          <p:nvSpPr>
            <p:cNvPr id="18" name="Google Shape;169;p10">
              <a:extLst>
                <a:ext uri="{FF2B5EF4-FFF2-40B4-BE49-F238E27FC236}">
                  <a16:creationId xmlns:a16="http://schemas.microsoft.com/office/drawing/2014/main" id="{FB3A6043-BA83-4A5A-9518-B2200FFEDE83}"/>
                </a:ext>
              </a:extLst>
            </p:cNvPr>
            <p:cNvSpPr txBox="1"/>
            <p:nvPr/>
          </p:nvSpPr>
          <p:spPr>
            <a:xfrm>
              <a:off x="10365725" y="6783781"/>
              <a:ext cx="1701000" cy="1996159"/>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04</a:t>
              </a:r>
              <a:endParaRPr dirty="0">
                <a:solidFill>
                  <a:srgbClr val="043927"/>
                </a:solidFill>
              </a:endParaRPr>
            </a:p>
          </p:txBody>
        </p:sp>
        <p:sp>
          <p:nvSpPr>
            <p:cNvPr id="19" name="Google Shape;172;p10">
              <a:extLst>
                <a:ext uri="{FF2B5EF4-FFF2-40B4-BE49-F238E27FC236}">
                  <a16:creationId xmlns:a16="http://schemas.microsoft.com/office/drawing/2014/main" id="{5CD4E3ED-6E46-4D74-AFE8-41DBB6B2552B}"/>
                </a:ext>
              </a:extLst>
            </p:cNvPr>
            <p:cNvSpPr txBox="1"/>
            <p:nvPr/>
          </p:nvSpPr>
          <p:spPr>
            <a:xfrm>
              <a:off x="11736905" y="6839883"/>
              <a:ext cx="4843824" cy="1709222"/>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dirty="0">
                  <a:solidFill>
                    <a:srgbClr val="C4B581"/>
                  </a:solidFill>
                  <a:latin typeface="Glacial Indifference" panose="020B0604020202020204" charset="0"/>
                  <a:cs typeface="Glacial Indifference" panose="020B0604020202020204" charset="0"/>
                </a:rPr>
                <a:t>Thee Holy CR Grail</a:t>
              </a:r>
              <a:endParaRPr sz="3200" dirty="0">
                <a:solidFill>
                  <a:srgbClr val="C4B581"/>
                </a:solidFill>
                <a:latin typeface="Glacial Indifference" panose="020B0604020202020204" charset="0"/>
                <a:cs typeface="Glacial Indifference" panose="020B0604020202020204" charset="0"/>
              </a:endParaRPr>
            </a:p>
          </p:txBody>
        </p:sp>
      </p:grpSp>
      <p:grpSp>
        <p:nvGrpSpPr>
          <p:cNvPr id="20" name="Group 19">
            <a:extLst>
              <a:ext uri="{FF2B5EF4-FFF2-40B4-BE49-F238E27FC236}">
                <a16:creationId xmlns:a16="http://schemas.microsoft.com/office/drawing/2014/main" id="{0EF0A903-1D33-484A-BDCA-63336389F834}"/>
              </a:ext>
            </a:extLst>
          </p:cNvPr>
          <p:cNvGrpSpPr/>
          <p:nvPr/>
        </p:nvGrpSpPr>
        <p:grpSpPr>
          <a:xfrm>
            <a:off x="9144000" y="5533083"/>
            <a:ext cx="9144000" cy="1047552"/>
            <a:chOff x="9872225" y="6262384"/>
            <a:chExt cx="8428748" cy="2597114"/>
          </a:xfrm>
        </p:grpSpPr>
        <p:pic>
          <p:nvPicPr>
            <p:cNvPr id="21" name="Google Shape;163;p10">
              <a:extLst>
                <a:ext uri="{FF2B5EF4-FFF2-40B4-BE49-F238E27FC236}">
                  <a16:creationId xmlns:a16="http://schemas.microsoft.com/office/drawing/2014/main" id="{DD77256F-160B-40AD-BB49-D880487A0BE4}"/>
                </a:ext>
              </a:extLst>
            </p:cNvPr>
            <p:cNvPicPr preferRelativeResize="0"/>
            <p:nvPr/>
          </p:nvPicPr>
          <p:blipFill rotWithShape="1">
            <a:blip r:embed="rId3">
              <a:alphaModFix/>
            </a:blip>
            <a:srcRect r="9107"/>
            <a:stretch/>
          </p:blipFill>
          <p:spPr>
            <a:xfrm>
              <a:off x="9872225" y="6262384"/>
              <a:ext cx="8428748" cy="2558175"/>
            </a:xfrm>
            <a:prstGeom prst="rect">
              <a:avLst/>
            </a:prstGeom>
            <a:noFill/>
            <a:ln>
              <a:noFill/>
            </a:ln>
          </p:spPr>
        </p:pic>
        <p:sp>
          <p:nvSpPr>
            <p:cNvPr id="22" name="Google Shape;169;p10">
              <a:extLst>
                <a:ext uri="{FF2B5EF4-FFF2-40B4-BE49-F238E27FC236}">
                  <a16:creationId xmlns:a16="http://schemas.microsoft.com/office/drawing/2014/main" id="{AED2549C-7908-4FCB-8A55-75064A9A7B06}"/>
                </a:ext>
              </a:extLst>
            </p:cNvPr>
            <p:cNvSpPr txBox="1"/>
            <p:nvPr/>
          </p:nvSpPr>
          <p:spPr>
            <a:xfrm>
              <a:off x="10628254" y="6863335"/>
              <a:ext cx="1701000" cy="1996163"/>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05</a:t>
              </a:r>
              <a:endParaRPr dirty="0">
                <a:solidFill>
                  <a:srgbClr val="043927"/>
                </a:solidFill>
              </a:endParaRPr>
            </a:p>
          </p:txBody>
        </p:sp>
        <p:sp>
          <p:nvSpPr>
            <p:cNvPr id="23" name="Google Shape;172;p10">
              <a:extLst>
                <a:ext uri="{FF2B5EF4-FFF2-40B4-BE49-F238E27FC236}">
                  <a16:creationId xmlns:a16="http://schemas.microsoft.com/office/drawing/2014/main" id="{75AD7848-457B-4B02-B7CB-5928E7D843F3}"/>
                </a:ext>
              </a:extLst>
            </p:cNvPr>
            <p:cNvSpPr txBox="1"/>
            <p:nvPr/>
          </p:nvSpPr>
          <p:spPr>
            <a:xfrm>
              <a:off x="12019562" y="6872979"/>
              <a:ext cx="4843824" cy="1709225"/>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dirty="0">
                  <a:solidFill>
                    <a:srgbClr val="C4B581"/>
                  </a:solidFill>
                  <a:latin typeface="Glacial Indifference" panose="020B0604020202020204" charset="0"/>
                  <a:cs typeface="Glacial Indifference" panose="020B0604020202020204" charset="0"/>
                </a:rPr>
                <a:t>DOC Funding Guidelines</a:t>
              </a:r>
              <a:endParaRPr sz="3200" dirty="0">
                <a:solidFill>
                  <a:srgbClr val="C4B581"/>
                </a:solidFill>
                <a:latin typeface="Glacial Indifference" panose="020B0604020202020204" charset="0"/>
                <a:cs typeface="Glacial Indifference" panose="020B0604020202020204" charset="0"/>
              </a:endParaRPr>
            </a:p>
          </p:txBody>
        </p:sp>
      </p:grpSp>
      <p:grpSp>
        <p:nvGrpSpPr>
          <p:cNvPr id="24" name="Group 23">
            <a:extLst>
              <a:ext uri="{FF2B5EF4-FFF2-40B4-BE49-F238E27FC236}">
                <a16:creationId xmlns:a16="http://schemas.microsoft.com/office/drawing/2014/main" id="{19E4E1A5-92F2-4EB1-9DB9-A26B1463DADE}"/>
              </a:ext>
            </a:extLst>
          </p:cNvPr>
          <p:cNvGrpSpPr/>
          <p:nvPr/>
        </p:nvGrpSpPr>
        <p:grpSpPr>
          <a:xfrm>
            <a:off x="9144000" y="6845018"/>
            <a:ext cx="9144000" cy="1045542"/>
            <a:chOff x="9872225" y="6262384"/>
            <a:chExt cx="8428748" cy="2592131"/>
          </a:xfrm>
        </p:grpSpPr>
        <p:pic>
          <p:nvPicPr>
            <p:cNvPr id="25" name="Google Shape;163;p10">
              <a:extLst>
                <a:ext uri="{FF2B5EF4-FFF2-40B4-BE49-F238E27FC236}">
                  <a16:creationId xmlns:a16="http://schemas.microsoft.com/office/drawing/2014/main" id="{D331A23B-0793-487D-830A-41B92C561D25}"/>
                </a:ext>
              </a:extLst>
            </p:cNvPr>
            <p:cNvPicPr preferRelativeResize="0"/>
            <p:nvPr/>
          </p:nvPicPr>
          <p:blipFill rotWithShape="1">
            <a:blip r:embed="rId3">
              <a:alphaModFix/>
            </a:blip>
            <a:srcRect r="9107"/>
            <a:stretch/>
          </p:blipFill>
          <p:spPr>
            <a:xfrm>
              <a:off x="9872225" y="6262384"/>
              <a:ext cx="8428748" cy="2558175"/>
            </a:xfrm>
            <a:prstGeom prst="rect">
              <a:avLst/>
            </a:prstGeom>
            <a:noFill/>
            <a:ln>
              <a:noFill/>
            </a:ln>
          </p:spPr>
        </p:pic>
        <p:sp>
          <p:nvSpPr>
            <p:cNvPr id="26" name="Google Shape;169;p10">
              <a:extLst>
                <a:ext uri="{FF2B5EF4-FFF2-40B4-BE49-F238E27FC236}">
                  <a16:creationId xmlns:a16="http://schemas.microsoft.com/office/drawing/2014/main" id="{6B8D6E5B-19B9-4A81-8A0A-59DD0CF9F9C4}"/>
                </a:ext>
              </a:extLst>
            </p:cNvPr>
            <p:cNvSpPr txBox="1"/>
            <p:nvPr/>
          </p:nvSpPr>
          <p:spPr>
            <a:xfrm>
              <a:off x="10886405" y="6858352"/>
              <a:ext cx="1701000" cy="1996163"/>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06</a:t>
              </a:r>
              <a:endParaRPr dirty="0">
                <a:solidFill>
                  <a:srgbClr val="043927"/>
                </a:solidFill>
              </a:endParaRPr>
            </a:p>
          </p:txBody>
        </p:sp>
        <p:sp>
          <p:nvSpPr>
            <p:cNvPr id="27" name="Google Shape;172;p10">
              <a:extLst>
                <a:ext uri="{FF2B5EF4-FFF2-40B4-BE49-F238E27FC236}">
                  <a16:creationId xmlns:a16="http://schemas.microsoft.com/office/drawing/2014/main" id="{6FEB33B2-D72E-45AF-9C51-13E99D9B4E30}"/>
                </a:ext>
              </a:extLst>
            </p:cNvPr>
            <p:cNvSpPr txBox="1"/>
            <p:nvPr/>
          </p:nvSpPr>
          <p:spPr>
            <a:xfrm>
              <a:off x="12287754" y="6867252"/>
              <a:ext cx="4843824" cy="1709225"/>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dirty="0">
                  <a:solidFill>
                    <a:srgbClr val="C4B581"/>
                  </a:solidFill>
                  <a:latin typeface="Glacial Indifference" panose="020B0604020202020204" charset="0"/>
                  <a:ea typeface="Lato"/>
                  <a:cs typeface="Glacial Indifference" panose="020B0604020202020204" charset="0"/>
                  <a:sym typeface="Lato"/>
                </a:rPr>
                <a:t>Advance Check Request</a:t>
              </a:r>
              <a:endParaRPr sz="1100" dirty="0">
                <a:solidFill>
                  <a:srgbClr val="C4B581"/>
                </a:solidFill>
                <a:latin typeface="Glacial Indifference" panose="020B0604020202020204" charset="0"/>
                <a:cs typeface="Glacial Indifference" panose="020B0604020202020204" charset="0"/>
              </a:endParaRPr>
            </a:p>
          </p:txBody>
        </p:sp>
      </p:grpSp>
      <p:grpSp>
        <p:nvGrpSpPr>
          <p:cNvPr id="28" name="Group 27">
            <a:extLst>
              <a:ext uri="{FF2B5EF4-FFF2-40B4-BE49-F238E27FC236}">
                <a16:creationId xmlns:a16="http://schemas.microsoft.com/office/drawing/2014/main" id="{17754CFE-339F-47B2-853C-37EDC62CBD56}"/>
              </a:ext>
            </a:extLst>
          </p:cNvPr>
          <p:cNvGrpSpPr/>
          <p:nvPr/>
        </p:nvGrpSpPr>
        <p:grpSpPr>
          <a:xfrm>
            <a:off x="9144000" y="8156952"/>
            <a:ext cx="9144000" cy="1039649"/>
            <a:chOff x="9872225" y="6262384"/>
            <a:chExt cx="8428748" cy="2577519"/>
          </a:xfrm>
        </p:grpSpPr>
        <p:pic>
          <p:nvPicPr>
            <p:cNvPr id="29" name="Google Shape;163;p10">
              <a:extLst>
                <a:ext uri="{FF2B5EF4-FFF2-40B4-BE49-F238E27FC236}">
                  <a16:creationId xmlns:a16="http://schemas.microsoft.com/office/drawing/2014/main" id="{2B8D7C46-3AFA-4FA4-A92D-42BFA17DCA65}"/>
                </a:ext>
              </a:extLst>
            </p:cNvPr>
            <p:cNvPicPr preferRelativeResize="0"/>
            <p:nvPr/>
          </p:nvPicPr>
          <p:blipFill rotWithShape="1">
            <a:blip r:embed="rId3">
              <a:alphaModFix/>
            </a:blip>
            <a:srcRect r="9107"/>
            <a:stretch/>
          </p:blipFill>
          <p:spPr>
            <a:xfrm>
              <a:off x="9872225" y="6262384"/>
              <a:ext cx="8428748" cy="2558174"/>
            </a:xfrm>
            <a:prstGeom prst="rect">
              <a:avLst/>
            </a:prstGeom>
            <a:noFill/>
            <a:ln>
              <a:noFill/>
            </a:ln>
          </p:spPr>
        </p:pic>
        <p:sp>
          <p:nvSpPr>
            <p:cNvPr id="30" name="Google Shape;169;p10">
              <a:extLst>
                <a:ext uri="{FF2B5EF4-FFF2-40B4-BE49-F238E27FC236}">
                  <a16:creationId xmlns:a16="http://schemas.microsoft.com/office/drawing/2014/main" id="{3DA2F33F-A535-42A2-9B8B-00AEB9EFBD10}"/>
                </a:ext>
              </a:extLst>
            </p:cNvPr>
            <p:cNvSpPr txBox="1"/>
            <p:nvPr/>
          </p:nvSpPr>
          <p:spPr>
            <a:xfrm>
              <a:off x="11114777" y="6843741"/>
              <a:ext cx="1701000" cy="1996162"/>
            </a:xfrm>
            <a:prstGeom prst="rect">
              <a:avLst/>
            </a:prstGeom>
            <a:noFill/>
            <a:ln>
              <a:noFill/>
            </a:ln>
          </p:spPr>
          <p:txBody>
            <a:bodyPr spcFirstLastPara="1" wrap="square" lIns="0" tIns="0" rIns="0" bIns="0" anchor="t" anchorCtr="0">
              <a:spAutoFit/>
            </a:bodyPr>
            <a:lstStyle/>
            <a:p>
              <a:pPr marL="0" marR="0" lvl="0" indent="0" algn="ctr" rtl="0">
                <a:lnSpc>
                  <a:spcPct val="109002"/>
                </a:lnSpc>
                <a:spcBef>
                  <a:spcPts val="0"/>
                </a:spcBef>
                <a:spcAft>
                  <a:spcPts val="0"/>
                </a:spcAft>
                <a:buNone/>
              </a:pPr>
              <a:r>
                <a:rPr kumimoji="0" lang="en-US" sz="48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07</a:t>
              </a:r>
              <a:endParaRPr dirty="0">
                <a:solidFill>
                  <a:srgbClr val="043927"/>
                </a:solidFill>
              </a:endParaRPr>
            </a:p>
          </p:txBody>
        </p:sp>
        <p:sp>
          <p:nvSpPr>
            <p:cNvPr id="31" name="Google Shape;172;p10">
              <a:extLst>
                <a:ext uri="{FF2B5EF4-FFF2-40B4-BE49-F238E27FC236}">
                  <a16:creationId xmlns:a16="http://schemas.microsoft.com/office/drawing/2014/main" id="{ECA9856F-E4D5-4799-9734-F3D98803D28C}"/>
                </a:ext>
              </a:extLst>
            </p:cNvPr>
            <p:cNvSpPr txBox="1"/>
            <p:nvPr/>
          </p:nvSpPr>
          <p:spPr>
            <a:xfrm>
              <a:off x="12503060" y="6846937"/>
              <a:ext cx="5263337" cy="1709224"/>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b="0" i="0" u="none" strike="noStrike" cap="none" dirty="0">
                  <a:solidFill>
                    <a:srgbClr val="C4B581"/>
                  </a:solidFill>
                  <a:latin typeface="Glacial Indifference" panose="020B0604020202020204" charset="0"/>
                  <a:ea typeface="Lato"/>
                  <a:cs typeface="Glacial Indifference" panose="020B0604020202020204" charset="0"/>
                  <a:sym typeface="Lato"/>
                </a:rPr>
                <a:t>Contact Us</a:t>
              </a:r>
              <a:endParaRPr sz="1100" dirty="0">
                <a:solidFill>
                  <a:srgbClr val="C4B581"/>
                </a:solidFill>
                <a:latin typeface="Glacial Indifference" panose="020B0604020202020204" charset="0"/>
                <a:cs typeface="Glacial Indifference" panose="020B0604020202020204" charset="0"/>
              </a:endParaRPr>
            </a:p>
          </p:txBody>
        </p:sp>
      </p:grpSp>
      <p:sp>
        <p:nvSpPr>
          <p:cNvPr id="171" name="Google Shape;171;p10"/>
          <p:cNvSpPr txBox="1"/>
          <p:nvPr/>
        </p:nvSpPr>
        <p:spPr>
          <a:xfrm>
            <a:off x="10964724" y="3127919"/>
            <a:ext cx="5254864" cy="68942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200" dirty="0">
                <a:solidFill>
                  <a:srgbClr val="C4B581"/>
                </a:solidFill>
                <a:latin typeface="Glacial Indifference" panose="020B0604020202020204" charset="0"/>
                <a:ea typeface="Lato"/>
                <a:cs typeface="Glacial Indifference" panose="020B0604020202020204" charset="0"/>
                <a:sym typeface="Lato"/>
              </a:rPr>
              <a:t>Things To Note </a:t>
            </a:r>
            <a:endParaRPr dirty="0">
              <a:solidFill>
                <a:srgbClr val="C4B581"/>
              </a:solidFill>
              <a:latin typeface="Glacial Indifference" panose="020B0604020202020204" charset="0"/>
              <a:cs typeface="Glacial Indifference"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340"/>
        <p:cNvGrpSpPr/>
        <p:nvPr/>
      </p:nvGrpSpPr>
      <p:grpSpPr>
        <a:xfrm>
          <a:off x="0" y="0"/>
          <a:ext cx="0" cy="0"/>
          <a:chOff x="0" y="0"/>
          <a:chExt cx="0" cy="0"/>
        </a:xfrm>
      </p:grpSpPr>
      <p:sp>
        <p:nvSpPr>
          <p:cNvPr id="432" name="Google Shape;432;p17"/>
          <p:cNvSpPr txBox="1"/>
          <p:nvPr/>
        </p:nvSpPr>
        <p:spPr>
          <a:xfrm>
            <a:off x="1222716" y="743484"/>
            <a:ext cx="11354856" cy="2463238"/>
          </a:xfrm>
          <a:prstGeom prst="rect">
            <a:avLst/>
          </a:prstGeom>
          <a:noFill/>
          <a:ln>
            <a:noFill/>
          </a:ln>
        </p:spPr>
        <p:txBody>
          <a:bodyPr spcFirstLastPara="1" wrap="square" lIns="0" tIns="0" rIns="0" bIns="0" anchor="t" anchorCtr="0">
            <a:spAutoFit/>
          </a:bodyPr>
          <a:lstStyle/>
          <a:p>
            <a:pPr algn="ctr">
              <a:lnSpc>
                <a:spcPts val="7440"/>
              </a:lnSpc>
            </a:pPr>
            <a:r>
              <a:rPr lang="en-US" sz="6600" b="1" dirty="0">
                <a:solidFill>
                  <a:srgbClr val="212429"/>
                </a:solidFill>
                <a:latin typeface="Glacial Indifference Bold"/>
                <a:ea typeface="Glacial Indifference Bold"/>
                <a:cs typeface="Glacial Indifference Bold"/>
                <a:sym typeface="Glacial Indifference Bold"/>
              </a:rPr>
              <a:t>Check Request Must Haves</a:t>
            </a:r>
          </a:p>
          <a:p>
            <a:pPr marL="0" marR="0" lvl="0" indent="0" algn="ctr" rtl="0">
              <a:lnSpc>
                <a:spcPct val="123001"/>
              </a:lnSpc>
              <a:spcBef>
                <a:spcPts val="0"/>
              </a:spcBef>
              <a:spcAft>
                <a:spcPts val="0"/>
              </a:spcAft>
              <a:buNone/>
            </a:pPr>
            <a:endParaRPr lang="en-US" sz="8000" b="1" dirty="0">
              <a:solidFill>
                <a:srgbClr val="C4B581"/>
              </a:solidFill>
              <a:latin typeface="Glacial Indifference" panose="020B0604020202020204" charset="0"/>
            </a:endParaRPr>
          </a:p>
        </p:txBody>
      </p:sp>
      <p:sp>
        <p:nvSpPr>
          <p:cNvPr id="108" name="TextBox 107">
            <a:extLst>
              <a:ext uri="{FF2B5EF4-FFF2-40B4-BE49-F238E27FC236}">
                <a16:creationId xmlns:a16="http://schemas.microsoft.com/office/drawing/2014/main" id="{8A38D785-326C-49C6-AA90-2EF737978064}"/>
              </a:ext>
            </a:extLst>
          </p:cNvPr>
          <p:cNvSpPr txBox="1"/>
          <p:nvPr/>
        </p:nvSpPr>
        <p:spPr>
          <a:xfrm>
            <a:off x="1885951" y="3105699"/>
            <a:ext cx="12552226" cy="6625660"/>
          </a:xfrm>
          <a:prstGeom prst="rect">
            <a:avLst/>
          </a:prstGeom>
          <a:noFill/>
        </p:spPr>
        <p:txBody>
          <a:bodyPr wrap="square">
            <a:spAutoFit/>
          </a:bodyPr>
          <a:lstStyle/>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100" b="0" i="0" u="none" strike="noStrike" kern="1200" cap="none" spc="0" normalizeH="0" baseline="0" noProof="0" dirty="0">
                <a:ln>
                  <a:noFill/>
                </a:ln>
                <a:solidFill>
                  <a:srgbClr val="C4B581"/>
                </a:solidFill>
                <a:effectLst/>
                <a:uLnTx/>
                <a:uFillTx/>
                <a:latin typeface="Glacial Indifference" panose="020B0604020202020204" charset="0"/>
                <a:ea typeface="+mn-ea"/>
                <a:cs typeface="+mn-cs"/>
              </a:rPr>
              <a:t> </a:t>
            </a: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RECEIPTS, RECEIPTS, RECEIPTS</a:t>
            </a: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No reimbursements for Personal Items, Drugs, Guns, or Alcohol</a:t>
            </a: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 Ensure receipt is itemized with card number visible</a:t>
            </a:r>
            <a:r>
              <a:rPr kumimoji="0" lang="en-US" sz="2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rPr>
              <a:t>*</a:t>
            </a: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Full name is visible on card</a:t>
            </a:r>
            <a:r>
              <a:rPr kumimoji="0" lang="en-US" sz="2400" b="0" i="0" u="none" strike="noStrike" kern="1200" cap="none" spc="0" normalizeH="0" noProof="0" dirty="0">
                <a:ln>
                  <a:noFill/>
                </a:ln>
                <a:solidFill>
                  <a:srgbClr val="004E38"/>
                </a:solidFill>
                <a:effectLst/>
                <a:uLnTx/>
                <a:uFillTx/>
                <a:latin typeface="Glacial Indifference" panose="020B0604020202020204" charset="0"/>
                <a:ea typeface="+mn-ea"/>
                <a:cs typeface="+mn-cs"/>
              </a:rPr>
              <a:t> or </a:t>
            </a: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bank statement</a:t>
            </a:r>
            <a:r>
              <a:rPr kumimoji="0" lang="en-US" sz="2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rPr>
              <a:t>*</a:t>
            </a:r>
            <a:endParaRPr kumimoji="0" lang="en-US" sz="2400" b="0" i="0" u="none" strike="noStrike" kern="1200" cap="none" spc="0" normalizeH="0" baseline="0" noProof="0" dirty="0">
              <a:ln>
                <a:noFill/>
              </a:ln>
              <a:solidFill>
                <a:srgbClr val="C4B581"/>
              </a:solidFill>
              <a:effectLst/>
              <a:uLnTx/>
              <a:uFillTx/>
              <a:latin typeface="Glacial Indifference" panose="020B0604020202020204" charset="0"/>
              <a:ea typeface="+mn-ea"/>
              <a:cs typeface="+mn-cs"/>
            </a:endParaRP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SIGNER MUST BE ON CAF FORM </a:t>
            </a: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Signer cannot also be the vendor</a:t>
            </a:r>
          </a:p>
          <a:p>
            <a:pPr marL="571500" marR="0" lvl="0" indent="-571500" algn="ctr" defTabSz="457200" rtl="0" eaLnBrk="1" fontAlgn="auto" latinLnBrk="0" hangingPunct="1">
              <a:lnSpc>
                <a:spcPct val="200000"/>
              </a:lnSpc>
              <a:spcBef>
                <a:spcPts val="0"/>
              </a:spcBef>
              <a:spcAft>
                <a:spcPts val="0"/>
              </a:spcAft>
              <a:buClr>
                <a:srgbClr val="C4B581"/>
              </a:buClr>
              <a:buSzPct val="65000"/>
              <a:buFont typeface="Arial" panose="020B0604020202020204" pitchFamily="34" charset="0"/>
              <a:buChar char="•"/>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Got Club/DOC Funding?</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rPr>
              <a:t>*</a:t>
            </a: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Last 4 digits of card must match receipt</a:t>
            </a:r>
            <a:r>
              <a:rPr kumimoji="0" lang="en-US"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endParaRPr kumimoji="0" lang="en-US" sz="2400" b="0" i="0" u="none" strike="noStrike" kern="1200" cap="none" spc="0" normalizeH="0" baseline="0" noProof="0" dirty="0">
              <a:ln>
                <a:noFill/>
              </a:ln>
              <a:solidFill>
                <a:srgbClr val="F5BB24"/>
              </a:solidFill>
              <a:effectLst/>
              <a:uLnTx/>
              <a:uFillTx/>
              <a:latin typeface="Glacial Indifference" panose="020B0604020202020204" charset="0"/>
              <a:ea typeface="+mn-ea"/>
              <a:cs typeface="+mn-cs"/>
            </a:endParaRP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full name on bank statement must match Vendor</a:t>
            </a:r>
            <a:r>
              <a:rPr kumimoji="0" lang="en-US"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endParaRPr kumimoji="0" lang="en-US" sz="2400" b="0" i="0" u="none" strike="noStrike" kern="1200" cap="none" spc="0" normalizeH="0" baseline="0" noProof="0" dirty="0">
              <a:ln>
                <a:noFill/>
              </a:ln>
              <a:solidFill>
                <a:srgbClr val="F5BB24"/>
              </a:solidFill>
              <a:effectLst/>
              <a:uLnTx/>
              <a:uFillTx/>
              <a:latin typeface="Glacial Indifference" panose="020B0604020202020204" charset="0"/>
              <a:ea typeface="+mn-ea"/>
              <a:cs typeface="+mn-cs"/>
            </a:endParaRPr>
          </a:p>
        </p:txBody>
      </p:sp>
      <p:sp>
        <p:nvSpPr>
          <p:cNvPr id="53" name="Freeform 10">
            <a:extLst>
              <a:ext uri="{FF2B5EF4-FFF2-40B4-BE49-F238E27FC236}">
                <a16:creationId xmlns:a16="http://schemas.microsoft.com/office/drawing/2014/main" id="{6F730910-4AF2-4ACC-A67B-8FDF26819A32}"/>
              </a:ext>
            </a:extLst>
          </p:cNvPr>
          <p:cNvSpPr/>
          <p:nvPr/>
        </p:nvSpPr>
        <p:spPr>
          <a:xfrm>
            <a:off x="5591170" y="3339476"/>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4" name="Freeform 10">
            <a:extLst>
              <a:ext uri="{FF2B5EF4-FFF2-40B4-BE49-F238E27FC236}">
                <a16:creationId xmlns:a16="http://schemas.microsoft.com/office/drawing/2014/main" id="{5C697958-937C-48C6-A49B-65F3C860560F}"/>
              </a:ext>
            </a:extLst>
          </p:cNvPr>
          <p:cNvSpPr/>
          <p:nvPr/>
        </p:nvSpPr>
        <p:spPr>
          <a:xfrm>
            <a:off x="3701961" y="4075136"/>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5" name="Freeform 10">
            <a:extLst>
              <a:ext uri="{FF2B5EF4-FFF2-40B4-BE49-F238E27FC236}">
                <a16:creationId xmlns:a16="http://schemas.microsoft.com/office/drawing/2014/main" id="{2EE10B12-7DEC-4E10-A39E-41E1C16C4A8E}"/>
              </a:ext>
            </a:extLst>
          </p:cNvPr>
          <p:cNvSpPr/>
          <p:nvPr/>
        </p:nvSpPr>
        <p:spPr>
          <a:xfrm>
            <a:off x="4862263" y="5564751"/>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7" name="Freeform 10">
            <a:extLst>
              <a:ext uri="{FF2B5EF4-FFF2-40B4-BE49-F238E27FC236}">
                <a16:creationId xmlns:a16="http://schemas.microsoft.com/office/drawing/2014/main" id="{0ACC91C9-3E66-48FF-A201-719C4AE9067D}"/>
              </a:ext>
            </a:extLst>
          </p:cNvPr>
          <p:cNvSpPr/>
          <p:nvPr/>
        </p:nvSpPr>
        <p:spPr>
          <a:xfrm>
            <a:off x="4609733" y="4817729"/>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8" name="Freeform 10">
            <a:extLst>
              <a:ext uri="{FF2B5EF4-FFF2-40B4-BE49-F238E27FC236}">
                <a16:creationId xmlns:a16="http://schemas.microsoft.com/office/drawing/2014/main" id="{2F9865E6-5A7E-4EE4-AD65-0BC17601E9B1}"/>
              </a:ext>
            </a:extLst>
          </p:cNvPr>
          <p:cNvSpPr/>
          <p:nvPr/>
        </p:nvSpPr>
        <p:spPr>
          <a:xfrm>
            <a:off x="5614985" y="6270482"/>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9" name="Freeform 10">
            <a:extLst>
              <a:ext uri="{FF2B5EF4-FFF2-40B4-BE49-F238E27FC236}">
                <a16:creationId xmlns:a16="http://schemas.microsoft.com/office/drawing/2014/main" id="{44A731C2-0700-47F3-B6B2-25792A0DA0BF}"/>
              </a:ext>
            </a:extLst>
          </p:cNvPr>
          <p:cNvSpPr/>
          <p:nvPr/>
        </p:nvSpPr>
        <p:spPr>
          <a:xfrm>
            <a:off x="5753215" y="7022602"/>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0" name="Freeform 10">
            <a:extLst>
              <a:ext uri="{FF2B5EF4-FFF2-40B4-BE49-F238E27FC236}">
                <a16:creationId xmlns:a16="http://schemas.microsoft.com/office/drawing/2014/main" id="{80926165-3C9D-4682-BFCB-54426D203F78}"/>
              </a:ext>
            </a:extLst>
          </p:cNvPr>
          <p:cNvSpPr/>
          <p:nvPr/>
        </p:nvSpPr>
        <p:spPr>
          <a:xfrm>
            <a:off x="6353427" y="7750084"/>
            <a:ext cx="428860" cy="402349"/>
          </a:xfrm>
          <a:custGeom>
            <a:avLst/>
            <a:gdLst/>
            <a:ahLst/>
            <a:cxnLst/>
            <a:rect l="l" t="t" r="r" b="b"/>
            <a:pathLst>
              <a:path w="428860" h="402349">
                <a:moveTo>
                  <a:pt x="0" y="0"/>
                </a:moveTo>
                <a:lnTo>
                  <a:pt x="428860" y="0"/>
                </a:lnTo>
                <a:lnTo>
                  <a:pt x="428860" y="402349"/>
                </a:lnTo>
                <a:lnTo>
                  <a:pt x="0" y="402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1" name="Freeform 18">
            <a:extLst>
              <a:ext uri="{FF2B5EF4-FFF2-40B4-BE49-F238E27FC236}">
                <a16:creationId xmlns:a16="http://schemas.microsoft.com/office/drawing/2014/main" id="{A70F4244-2EA9-404A-808F-8D5B8FC99191}"/>
              </a:ext>
            </a:extLst>
          </p:cNvPr>
          <p:cNvSpPr/>
          <p:nvPr/>
        </p:nvSpPr>
        <p:spPr>
          <a:xfrm>
            <a:off x="13822409" y="3969881"/>
            <a:ext cx="3250694" cy="3687445"/>
          </a:xfrm>
          <a:custGeom>
            <a:avLst/>
            <a:gdLst/>
            <a:ahLst/>
            <a:cxnLst/>
            <a:rect l="l" t="t" r="r" b="b"/>
            <a:pathLst>
              <a:path w="2446162" h="2446162">
                <a:moveTo>
                  <a:pt x="0" y="0"/>
                </a:moveTo>
                <a:lnTo>
                  <a:pt x="2446162" y="0"/>
                </a:lnTo>
                <a:lnTo>
                  <a:pt x="2446162" y="2446162"/>
                </a:lnTo>
                <a:lnTo>
                  <a:pt x="0" y="2446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2" name="Freeform 2">
            <a:extLst>
              <a:ext uri="{FF2B5EF4-FFF2-40B4-BE49-F238E27FC236}">
                <a16:creationId xmlns:a16="http://schemas.microsoft.com/office/drawing/2014/main" id="{2DC7866B-10BD-4587-A365-23CDA22427D8}"/>
              </a:ext>
            </a:extLst>
          </p:cNvPr>
          <p:cNvSpPr/>
          <p:nvPr/>
        </p:nvSpPr>
        <p:spPr>
          <a:xfrm>
            <a:off x="17161984" y="8955846"/>
            <a:ext cx="2252032" cy="2252032"/>
          </a:xfrm>
          <a:custGeom>
            <a:avLst/>
            <a:gdLst/>
            <a:ahLst/>
            <a:cxnLst/>
            <a:rect l="l" t="t" r="r" b="b"/>
            <a:pathLst>
              <a:path w="2252032" h="2252032">
                <a:moveTo>
                  <a:pt x="0" y="0"/>
                </a:moveTo>
                <a:lnTo>
                  <a:pt x="2252032" y="0"/>
                </a:lnTo>
                <a:lnTo>
                  <a:pt x="2252032" y="2252033"/>
                </a:lnTo>
                <a:lnTo>
                  <a:pt x="0" y="22520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3" name="Freeform 4">
            <a:extLst>
              <a:ext uri="{FF2B5EF4-FFF2-40B4-BE49-F238E27FC236}">
                <a16:creationId xmlns:a16="http://schemas.microsoft.com/office/drawing/2014/main" id="{1150084D-D362-46D1-9CB8-FB1C12B98D46}"/>
              </a:ext>
            </a:extLst>
          </p:cNvPr>
          <p:cNvSpPr/>
          <p:nvPr/>
        </p:nvSpPr>
        <p:spPr>
          <a:xfrm>
            <a:off x="17161984" y="8527893"/>
            <a:ext cx="373924" cy="373924"/>
          </a:xfrm>
          <a:custGeom>
            <a:avLst/>
            <a:gdLst/>
            <a:ahLst/>
            <a:cxnLst/>
            <a:rect l="l" t="t" r="r" b="b"/>
            <a:pathLst>
              <a:path w="373924" h="373924">
                <a:moveTo>
                  <a:pt x="0" y="0"/>
                </a:moveTo>
                <a:lnTo>
                  <a:pt x="373924" y="0"/>
                </a:lnTo>
                <a:lnTo>
                  <a:pt x="373924" y="373924"/>
                </a:lnTo>
                <a:lnTo>
                  <a:pt x="0" y="373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4" name="Freeform 8">
            <a:extLst>
              <a:ext uri="{FF2B5EF4-FFF2-40B4-BE49-F238E27FC236}">
                <a16:creationId xmlns:a16="http://schemas.microsoft.com/office/drawing/2014/main" id="{E7CF711C-BAD4-4297-B9D5-18ED680F669D}"/>
              </a:ext>
            </a:extLst>
          </p:cNvPr>
          <p:cNvSpPr/>
          <p:nvPr/>
        </p:nvSpPr>
        <p:spPr>
          <a:xfrm rot="2700000">
            <a:off x="17281469" y="3129819"/>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5" name="Freeform 7">
            <a:extLst>
              <a:ext uri="{FF2B5EF4-FFF2-40B4-BE49-F238E27FC236}">
                <a16:creationId xmlns:a16="http://schemas.microsoft.com/office/drawing/2014/main" id="{D514DADF-22CB-4097-8DE6-85030C30C20A}"/>
              </a:ext>
            </a:extLst>
          </p:cNvPr>
          <p:cNvSpPr/>
          <p:nvPr/>
        </p:nvSpPr>
        <p:spPr>
          <a:xfrm rot="2700000">
            <a:off x="1080906" y="7462183"/>
            <a:ext cx="252072" cy="252072"/>
          </a:xfrm>
          <a:custGeom>
            <a:avLst/>
            <a:gdLst/>
            <a:ahLst/>
            <a:cxnLst/>
            <a:rect l="l" t="t" r="r" b="b"/>
            <a:pathLst>
              <a:path w="252072" h="252072">
                <a:moveTo>
                  <a:pt x="0" y="0"/>
                </a:moveTo>
                <a:lnTo>
                  <a:pt x="252071" y="0"/>
                </a:lnTo>
                <a:lnTo>
                  <a:pt x="252071" y="252072"/>
                </a:lnTo>
                <a:lnTo>
                  <a:pt x="0" y="2520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6" name="Freeform 3">
            <a:extLst>
              <a:ext uri="{FF2B5EF4-FFF2-40B4-BE49-F238E27FC236}">
                <a16:creationId xmlns:a16="http://schemas.microsoft.com/office/drawing/2014/main" id="{7F8A6845-CA46-4133-99BE-1015DE9E6670}"/>
              </a:ext>
            </a:extLst>
          </p:cNvPr>
          <p:cNvSpPr/>
          <p:nvPr/>
        </p:nvSpPr>
        <p:spPr>
          <a:xfrm>
            <a:off x="205138" y="9258300"/>
            <a:ext cx="823562" cy="823562"/>
          </a:xfrm>
          <a:custGeom>
            <a:avLst/>
            <a:gdLst/>
            <a:ahLst/>
            <a:cxnLst/>
            <a:rect l="l" t="t" r="r" b="b"/>
            <a:pathLst>
              <a:path w="823562" h="823562">
                <a:moveTo>
                  <a:pt x="0" y="0"/>
                </a:moveTo>
                <a:lnTo>
                  <a:pt x="823562" y="0"/>
                </a:lnTo>
                <a:lnTo>
                  <a:pt x="823562" y="823562"/>
                </a:lnTo>
                <a:lnTo>
                  <a:pt x="0" y="8235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68" name="Freeform 5">
            <a:extLst>
              <a:ext uri="{FF2B5EF4-FFF2-40B4-BE49-F238E27FC236}">
                <a16:creationId xmlns:a16="http://schemas.microsoft.com/office/drawing/2014/main" id="{80CEE621-D09B-4E9A-A4A5-0DBEB751E19E}"/>
              </a:ext>
            </a:extLst>
          </p:cNvPr>
          <p:cNvSpPr/>
          <p:nvPr/>
        </p:nvSpPr>
        <p:spPr>
          <a:xfrm>
            <a:off x="1112420" y="9739778"/>
            <a:ext cx="342084" cy="342084"/>
          </a:xfrm>
          <a:custGeom>
            <a:avLst/>
            <a:gdLst/>
            <a:ahLst/>
            <a:cxnLst/>
            <a:rect l="l" t="t" r="r" b="b"/>
            <a:pathLst>
              <a:path w="342084" h="342084">
                <a:moveTo>
                  <a:pt x="0" y="0"/>
                </a:moveTo>
                <a:lnTo>
                  <a:pt x="342084" y="0"/>
                </a:lnTo>
                <a:lnTo>
                  <a:pt x="342084" y="342084"/>
                </a:lnTo>
                <a:lnTo>
                  <a:pt x="0" y="34208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69" name="Freeform 9">
            <a:extLst>
              <a:ext uri="{FF2B5EF4-FFF2-40B4-BE49-F238E27FC236}">
                <a16:creationId xmlns:a16="http://schemas.microsoft.com/office/drawing/2014/main" id="{5DAD5DFE-5988-428D-B2C5-31BBC0775115}"/>
              </a:ext>
            </a:extLst>
          </p:cNvPr>
          <p:cNvSpPr/>
          <p:nvPr/>
        </p:nvSpPr>
        <p:spPr>
          <a:xfrm rot="2700000">
            <a:off x="14045756" y="8954023"/>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0" name="Google Shape;185;p11">
            <a:extLst>
              <a:ext uri="{FF2B5EF4-FFF2-40B4-BE49-F238E27FC236}">
                <a16:creationId xmlns:a16="http://schemas.microsoft.com/office/drawing/2014/main" id="{4CA23964-C71F-484E-99BD-E43C41F860C5}"/>
              </a:ext>
            </a:extLst>
          </p:cNvPr>
          <p:cNvSpPr/>
          <p:nvPr/>
        </p:nvSpPr>
        <p:spPr>
          <a:xfrm>
            <a:off x="4" y="0"/>
            <a:ext cx="18287996" cy="2420645"/>
          </a:xfrm>
          <a:custGeom>
            <a:avLst/>
            <a:gdLst/>
            <a:ahLst/>
            <a:cxnLst/>
            <a:rect l="l" t="t" r="r" b="b"/>
            <a:pathLst>
              <a:path w="4816592" h="781808" extrusionOk="0">
                <a:moveTo>
                  <a:pt x="0" y="0"/>
                </a:moveTo>
                <a:lnTo>
                  <a:pt x="4816592" y="0"/>
                </a:lnTo>
                <a:lnTo>
                  <a:pt x="4816592" y="781808"/>
                </a:lnTo>
                <a:lnTo>
                  <a:pt x="0" y="781808"/>
                </a:lnTo>
                <a:close/>
              </a:path>
            </a:pathLst>
          </a:custGeom>
          <a:solidFill>
            <a:srgbClr val="043927"/>
          </a:solidFill>
          <a:ln>
            <a:noFill/>
          </a:ln>
        </p:spPr>
      </p:sp>
      <p:grpSp>
        <p:nvGrpSpPr>
          <p:cNvPr id="78" name="Group 77">
            <a:extLst>
              <a:ext uri="{FF2B5EF4-FFF2-40B4-BE49-F238E27FC236}">
                <a16:creationId xmlns:a16="http://schemas.microsoft.com/office/drawing/2014/main" id="{C8F9328A-BA04-4AB7-ACFB-DAC560F4B9F0}"/>
              </a:ext>
            </a:extLst>
          </p:cNvPr>
          <p:cNvGrpSpPr/>
          <p:nvPr/>
        </p:nvGrpSpPr>
        <p:grpSpPr>
          <a:xfrm>
            <a:off x="1028700" y="478561"/>
            <a:ext cx="15250721" cy="1362809"/>
            <a:chOff x="1167760" y="7712295"/>
            <a:chExt cx="15056293" cy="1362809"/>
          </a:xfrm>
        </p:grpSpPr>
        <p:sp>
          <p:nvSpPr>
            <p:cNvPr id="80" name="Google Shape;187;p11">
              <a:extLst>
                <a:ext uri="{FF2B5EF4-FFF2-40B4-BE49-F238E27FC236}">
                  <a16:creationId xmlns:a16="http://schemas.microsoft.com/office/drawing/2014/main" id="{1CFBFC45-9C8C-4372-8A85-990B8AE8ECAA}"/>
                </a:ext>
              </a:extLst>
            </p:cNvPr>
            <p:cNvSpPr txBox="1"/>
            <p:nvPr/>
          </p:nvSpPr>
          <p:spPr>
            <a:xfrm>
              <a:off x="1167760" y="7712295"/>
              <a:ext cx="1552215"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dirty="0">
                  <a:solidFill>
                    <a:schemeClr val="bg1"/>
                  </a:solidFill>
                  <a:latin typeface="Glacial Indifference Bold"/>
                  <a:ea typeface="Glacial Indifference Bold"/>
                  <a:cs typeface="Glacial Indifference Bold"/>
                  <a:sym typeface="Glacial Indifference Bold"/>
                </a:rPr>
                <a:t>01</a:t>
              </a:r>
              <a:endParaRPr sz="7200" dirty="0"/>
            </a:p>
          </p:txBody>
        </p:sp>
        <p:sp>
          <p:nvSpPr>
            <p:cNvPr id="85" name="Google Shape;188;p11">
              <a:extLst>
                <a:ext uri="{FF2B5EF4-FFF2-40B4-BE49-F238E27FC236}">
                  <a16:creationId xmlns:a16="http://schemas.microsoft.com/office/drawing/2014/main" id="{3FAC21FE-C101-438F-9A02-1B174BC1771C}"/>
                </a:ext>
              </a:extLst>
            </p:cNvPr>
            <p:cNvSpPr txBox="1"/>
            <p:nvPr/>
          </p:nvSpPr>
          <p:spPr>
            <a:xfrm>
              <a:off x="3787826" y="8117657"/>
              <a:ext cx="12436227" cy="795089"/>
            </a:xfrm>
            <a:prstGeom prst="rect">
              <a:avLst/>
            </a:prstGeom>
            <a:noFill/>
            <a:ln>
              <a:noFill/>
            </a:ln>
          </p:spPr>
          <p:txBody>
            <a:bodyPr spcFirstLastPara="1" wrap="square" lIns="0" tIns="0" rIns="0" bIns="0" anchor="t" anchorCtr="0">
              <a:spAutoFit/>
            </a:bodyPr>
            <a:lstStyle/>
            <a:p>
              <a:pPr algn="l">
                <a:lnSpc>
                  <a:spcPts val="6240"/>
                </a:lnSpc>
              </a:pPr>
              <a:r>
                <a:rPr lang="en-US" sz="6200" b="1" dirty="0">
                  <a:solidFill>
                    <a:srgbClr val="C4B581"/>
                  </a:solidFill>
                  <a:latin typeface="Glacial Indifference Bold"/>
                  <a:ea typeface="Glacial Indifference Bold"/>
                  <a:cs typeface="Glacial Indifference Bold"/>
                  <a:sym typeface="Glacial Indifference Bold"/>
                </a:rPr>
                <a:t>CHECK REQUEST MUST HAVES</a:t>
              </a:r>
            </a:p>
          </p:txBody>
        </p:sp>
      </p:grpSp>
      <p:sp>
        <p:nvSpPr>
          <p:cNvPr id="87" name="Freeform 8">
            <a:extLst>
              <a:ext uri="{FF2B5EF4-FFF2-40B4-BE49-F238E27FC236}">
                <a16:creationId xmlns:a16="http://schemas.microsoft.com/office/drawing/2014/main" id="{2F1E1519-BD8C-4208-9171-FF61ABCA93EF}"/>
              </a:ext>
            </a:extLst>
          </p:cNvPr>
          <p:cNvSpPr/>
          <p:nvPr/>
        </p:nvSpPr>
        <p:spPr>
          <a:xfrm rot="2700000">
            <a:off x="1692862" y="3203011"/>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176"/>
        <p:cNvGrpSpPr/>
        <p:nvPr/>
      </p:nvGrpSpPr>
      <p:grpSpPr>
        <a:xfrm>
          <a:off x="0" y="0"/>
          <a:ext cx="0" cy="0"/>
          <a:chOff x="0" y="0"/>
          <a:chExt cx="0" cy="0"/>
        </a:xfrm>
      </p:grpSpPr>
      <p:sp>
        <p:nvSpPr>
          <p:cNvPr id="185" name="Google Shape;185;p11"/>
          <p:cNvSpPr/>
          <p:nvPr/>
        </p:nvSpPr>
        <p:spPr>
          <a:xfrm>
            <a:off x="4" y="0"/>
            <a:ext cx="18287996" cy="2420645"/>
          </a:xfrm>
          <a:custGeom>
            <a:avLst/>
            <a:gdLst/>
            <a:ahLst/>
            <a:cxnLst/>
            <a:rect l="l" t="t" r="r" b="b"/>
            <a:pathLst>
              <a:path w="4816592" h="781808" extrusionOk="0">
                <a:moveTo>
                  <a:pt x="0" y="0"/>
                </a:moveTo>
                <a:lnTo>
                  <a:pt x="4816592" y="0"/>
                </a:lnTo>
                <a:lnTo>
                  <a:pt x="4816592" y="781808"/>
                </a:lnTo>
                <a:lnTo>
                  <a:pt x="0" y="781808"/>
                </a:lnTo>
                <a:close/>
              </a:path>
            </a:pathLst>
          </a:custGeom>
          <a:solidFill>
            <a:srgbClr val="043927"/>
          </a:solidFill>
          <a:ln>
            <a:noFill/>
          </a:ln>
        </p:spPr>
      </p:sp>
      <p:grpSp>
        <p:nvGrpSpPr>
          <p:cNvPr id="23" name="Group 22">
            <a:extLst>
              <a:ext uri="{FF2B5EF4-FFF2-40B4-BE49-F238E27FC236}">
                <a16:creationId xmlns:a16="http://schemas.microsoft.com/office/drawing/2014/main" id="{AAAFAE53-A419-434F-8F5D-7D7660824B2F}"/>
              </a:ext>
            </a:extLst>
          </p:cNvPr>
          <p:cNvGrpSpPr/>
          <p:nvPr/>
        </p:nvGrpSpPr>
        <p:grpSpPr>
          <a:xfrm>
            <a:off x="1044741" y="392756"/>
            <a:ext cx="14524006" cy="1986556"/>
            <a:chOff x="1211254" y="7727164"/>
            <a:chExt cx="14338845" cy="1986556"/>
          </a:xfrm>
        </p:grpSpPr>
        <p:sp>
          <p:nvSpPr>
            <p:cNvPr id="187" name="Google Shape;187;p11"/>
            <p:cNvSpPr txBox="1"/>
            <p:nvPr/>
          </p:nvSpPr>
          <p:spPr>
            <a:xfrm>
              <a:off x="1211254" y="7727164"/>
              <a:ext cx="1552215"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dirty="0">
                  <a:solidFill>
                    <a:schemeClr val="bg1"/>
                  </a:solidFill>
                  <a:latin typeface="Glacial Indifference Bold"/>
                  <a:ea typeface="Glacial Indifference Bold"/>
                  <a:cs typeface="Glacial Indifference Bold"/>
                  <a:sym typeface="Glacial Indifference Bold"/>
                </a:rPr>
                <a:t>02</a:t>
              </a:r>
              <a:endParaRPr sz="7200" dirty="0"/>
            </a:p>
          </p:txBody>
        </p:sp>
        <p:sp>
          <p:nvSpPr>
            <p:cNvPr id="188" name="Google Shape;188;p11"/>
            <p:cNvSpPr txBox="1"/>
            <p:nvPr/>
          </p:nvSpPr>
          <p:spPr>
            <a:xfrm>
              <a:off x="3794887" y="8123541"/>
              <a:ext cx="11755212" cy="1590179"/>
            </a:xfrm>
            <a:prstGeom prst="rect">
              <a:avLst/>
            </a:prstGeom>
            <a:noFill/>
            <a:ln>
              <a:noFill/>
            </a:ln>
          </p:spPr>
          <p:txBody>
            <a:bodyPr spcFirstLastPara="1" wrap="square" lIns="0" tIns="0" rIns="0" bIns="0" anchor="t" anchorCtr="0">
              <a:spAutoFit/>
            </a:bodyPr>
            <a:lstStyle/>
            <a:p>
              <a:pPr algn="l">
                <a:lnSpc>
                  <a:spcPts val="6240"/>
                </a:lnSpc>
              </a:pPr>
              <a:r>
                <a:rPr lang="en-US" sz="6200" b="1" dirty="0">
                  <a:solidFill>
                    <a:srgbClr val="C4B581"/>
                  </a:solidFill>
                  <a:latin typeface="Glacial Indifference Bold"/>
                  <a:ea typeface="Glacial Indifference Bold"/>
                  <a:cs typeface="Glacial Indifference Bold"/>
                  <a:sym typeface="Glacial Indifference Bold"/>
                </a:rPr>
                <a:t>TYPES OF CHECK REQUESTS</a:t>
              </a:r>
            </a:p>
            <a:p>
              <a:pPr algn="l">
                <a:lnSpc>
                  <a:spcPts val="6240"/>
                </a:lnSpc>
              </a:pPr>
              <a:endParaRPr lang="en-US" sz="7200" b="1" dirty="0">
                <a:solidFill>
                  <a:schemeClr val="bg1"/>
                </a:solidFill>
                <a:latin typeface="Glacial Indifference Bold"/>
                <a:ea typeface="Glacial Indifference Bold"/>
                <a:cs typeface="Glacial Indifference Bold"/>
                <a:sym typeface="Glacial Indifference Bold"/>
              </a:endParaRPr>
            </a:p>
          </p:txBody>
        </p:sp>
      </p:grpSp>
      <p:pic>
        <p:nvPicPr>
          <p:cNvPr id="10" name="Picture 9" descr="A green circle with black background&#10;&#10;AI-generated content may be incorrect.">
            <a:extLst>
              <a:ext uri="{FF2B5EF4-FFF2-40B4-BE49-F238E27FC236}">
                <a16:creationId xmlns:a16="http://schemas.microsoft.com/office/drawing/2014/main" id="{0E971D36-1E35-63BB-4195-6E4C0E4F498B}"/>
              </a:ext>
            </a:extLst>
          </p:cNvPr>
          <p:cNvPicPr>
            <a:picLocks noChangeAspect="1"/>
          </p:cNvPicPr>
          <p:nvPr/>
        </p:nvPicPr>
        <p:blipFill>
          <a:blip r:embed="rId3"/>
          <a:srcRect l="623" t="267" r="-623" b="4816"/>
          <a:stretch/>
        </p:blipFill>
        <p:spPr>
          <a:xfrm>
            <a:off x="4604656" y="2460183"/>
            <a:ext cx="8245929" cy="7826817"/>
          </a:xfrm>
          <a:prstGeom prst="rect">
            <a:avLst/>
          </a:prstGeom>
        </p:spPr>
      </p:pic>
      <p:sp>
        <p:nvSpPr>
          <p:cNvPr id="12" name="TextBox 11">
            <a:extLst>
              <a:ext uri="{FF2B5EF4-FFF2-40B4-BE49-F238E27FC236}">
                <a16:creationId xmlns:a16="http://schemas.microsoft.com/office/drawing/2014/main" id="{CA409721-ABE2-C84E-2D00-B551D4AFE35E}"/>
              </a:ext>
            </a:extLst>
          </p:cNvPr>
          <p:cNvSpPr txBox="1"/>
          <p:nvPr/>
        </p:nvSpPr>
        <p:spPr>
          <a:xfrm>
            <a:off x="6953929" y="3726702"/>
            <a:ext cx="3547382" cy="830997"/>
          </a:xfrm>
          <a:prstGeom prst="rect">
            <a:avLst/>
          </a:prstGeom>
          <a:noFill/>
        </p:spPr>
        <p:txBody>
          <a:bodyPr wrap="square">
            <a:spAutoFit/>
          </a:bodyPr>
          <a:lstStyle/>
          <a:p>
            <a:pPr algn="ctr"/>
            <a:r>
              <a:rPr lang="en-US" sz="4800" b="1" dirty="0">
                <a:solidFill>
                  <a:srgbClr val="C4B581"/>
                </a:solidFill>
                <a:latin typeface="Glacial Indifference" panose="020B0604020202020204" charset="0"/>
              </a:rPr>
              <a:t>Supplies</a:t>
            </a:r>
            <a:endParaRPr lang="en-US" sz="2400" b="1" dirty="0"/>
          </a:p>
        </p:txBody>
      </p:sp>
      <p:sp>
        <p:nvSpPr>
          <p:cNvPr id="14" name="TextBox 13">
            <a:extLst>
              <a:ext uri="{FF2B5EF4-FFF2-40B4-BE49-F238E27FC236}">
                <a16:creationId xmlns:a16="http://schemas.microsoft.com/office/drawing/2014/main" id="{B183595F-8037-241F-82DC-D54AE3F73886}"/>
              </a:ext>
            </a:extLst>
          </p:cNvPr>
          <p:cNvSpPr txBox="1"/>
          <p:nvPr/>
        </p:nvSpPr>
        <p:spPr>
          <a:xfrm>
            <a:off x="5912981" y="6994478"/>
            <a:ext cx="2081895" cy="830997"/>
          </a:xfrm>
          <a:prstGeom prst="rect">
            <a:avLst/>
          </a:prstGeom>
          <a:noFill/>
        </p:spPr>
        <p:txBody>
          <a:bodyPr wrap="square">
            <a:spAutoFit/>
          </a:bodyPr>
          <a:lstStyle/>
          <a:p>
            <a:r>
              <a:rPr lang="en-US" sz="4800" b="1" dirty="0">
                <a:solidFill>
                  <a:srgbClr val="C4B581"/>
                </a:solidFill>
                <a:latin typeface="Glacial Indifference" panose="020B0604020202020204" charset="0"/>
              </a:rPr>
              <a:t>Travel</a:t>
            </a:r>
            <a:endParaRPr lang="en-US" b="1" dirty="0"/>
          </a:p>
        </p:txBody>
      </p:sp>
      <p:sp>
        <p:nvSpPr>
          <p:cNvPr id="16" name="TextBox 15">
            <a:extLst>
              <a:ext uri="{FF2B5EF4-FFF2-40B4-BE49-F238E27FC236}">
                <a16:creationId xmlns:a16="http://schemas.microsoft.com/office/drawing/2014/main" id="{41F20314-7636-921F-0761-CB1D2BAE0D88}"/>
              </a:ext>
            </a:extLst>
          </p:cNvPr>
          <p:cNvSpPr txBox="1"/>
          <p:nvPr/>
        </p:nvSpPr>
        <p:spPr>
          <a:xfrm>
            <a:off x="9404188" y="6625146"/>
            <a:ext cx="4017879" cy="1569660"/>
          </a:xfrm>
          <a:prstGeom prst="rect">
            <a:avLst/>
          </a:prstGeom>
          <a:noFill/>
        </p:spPr>
        <p:txBody>
          <a:bodyPr wrap="square">
            <a:spAutoFit/>
          </a:bodyPr>
          <a:lstStyle/>
          <a:p>
            <a:pPr marL="0" marR="0" lvl="0" indent="0" algn="l" rtl="0">
              <a:spcBef>
                <a:spcPts val="0"/>
              </a:spcBef>
              <a:spcAft>
                <a:spcPts val="0"/>
              </a:spcAft>
              <a:buNone/>
            </a:pPr>
            <a:r>
              <a:rPr lang="en-US" sz="4800" b="1" dirty="0">
                <a:solidFill>
                  <a:srgbClr val="C4B581"/>
                </a:solidFill>
                <a:latin typeface="Glacial Indifference" panose="020B0604020202020204" charset="0"/>
                <a:ea typeface="Lato"/>
                <a:cs typeface="Lato"/>
                <a:sym typeface="Lato"/>
              </a:rPr>
              <a:t>Outside Services</a:t>
            </a:r>
            <a:endParaRPr lang="en-US" sz="4800" b="1" dirty="0">
              <a:solidFill>
                <a:srgbClr val="C4B581"/>
              </a:solidFill>
              <a:latin typeface="Glacial Indifference" panose="020B0604020202020204" charset="0"/>
            </a:endParaRPr>
          </a:p>
        </p:txBody>
      </p:sp>
      <p:sp>
        <p:nvSpPr>
          <p:cNvPr id="13" name="Freeform 8">
            <a:extLst>
              <a:ext uri="{FF2B5EF4-FFF2-40B4-BE49-F238E27FC236}">
                <a16:creationId xmlns:a16="http://schemas.microsoft.com/office/drawing/2014/main" id="{6AA7B125-DEDD-4043-93D4-E45EB9B97D1F}"/>
              </a:ext>
            </a:extLst>
          </p:cNvPr>
          <p:cNvSpPr/>
          <p:nvPr/>
        </p:nvSpPr>
        <p:spPr>
          <a:xfrm rot="2700000">
            <a:off x="1692862" y="3203011"/>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7">
            <a:extLst>
              <a:ext uri="{FF2B5EF4-FFF2-40B4-BE49-F238E27FC236}">
                <a16:creationId xmlns:a16="http://schemas.microsoft.com/office/drawing/2014/main" id="{CE0387E9-6B47-430F-86A2-9E5C6081BF7E}"/>
              </a:ext>
            </a:extLst>
          </p:cNvPr>
          <p:cNvSpPr/>
          <p:nvPr/>
        </p:nvSpPr>
        <p:spPr>
          <a:xfrm rot="2700000">
            <a:off x="1080906" y="7462183"/>
            <a:ext cx="252072" cy="252072"/>
          </a:xfrm>
          <a:custGeom>
            <a:avLst/>
            <a:gdLst/>
            <a:ahLst/>
            <a:cxnLst/>
            <a:rect l="l" t="t" r="r" b="b"/>
            <a:pathLst>
              <a:path w="252072" h="252072">
                <a:moveTo>
                  <a:pt x="0" y="0"/>
                </a:moveTo>
                <a:lnTo>
                  <a:pt x="252071" y="0"/>
                </a:lnTo>
                <a:lnTo>
                  <a:pt x="252071" y="252072"/>
                </a:lnTo>
                <a:lnTo>
                  <a:pt x="0" y="252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3">
            <a:extLst>
              <a:ext uri="{FF2B5EF4-FFF2-40B4-BE49-F238E27FC236}">
                <a16:creationId xmlns:a16="http://schemas.microsoft.com/office/drawing/2014/main" id="{A0388C22-9754-4EEF-8C36-BFCDE2E0BF33}"/>
              </a:ext>
            </a:extLst>
          </p:cNvPr>
          <p:cNvSpPr/>
          <p:nvPr/>
        </p:nvSpPr>
        <p:spPr>
          <a:xfrm>
            <a:off x="205138" y="9258300"/>
            <a:ext cx="823562" cy="823562"/>
          </a:xfrm>
          <a:custGeom>
            <a:avLst/>
            <a:gdLst/>
            <a:ahLst/>
            <a:cxnLst/>
            <a:rect l="l" t="t" r="r" b="b"/>
            <a:pathLst>
              <a:path w="823562" h="823562">
                <a:moveTo>
                  <a:pt x="0" y="0"/>
                </a:moveTo>
                <a:lnTo>
                  <a:pt x="823562" y="0"/>
                </a:lnTo>
                <a:lnTo>
                  <a:pt x="823562" y="823562"/>
                </a:lnTo>
                <a:lnTo>
                  <a:pt x="0" y="8235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5">
            <a:extLst>
              <a:ext uri="{FF2B5EF4-FFF2-40B4-BE49-F238E27FC236}">
                <a16:creationId xmlns:a16="http://schemas.microsoft.com/office/drawing/2014/main" id="{A5B6EC0E-7A95-451D-897E-16E07F20BCBD}"/>
              </a:ext>
            </a:extLst>
          </p:cNvPr>
          <p:cNvSpPr/>
          <p:nvPr/>
        </p:nvSpPr>
        <p:spPr>
          <a:xfrm>
            <a:off x="1112420" y="9739778"/>
            <a:ext cx="342084" cy="342084"/>
          </a:xfrm>
          <a:custGeom>
            <a:avLst/>
            <a:gdLst/>
            <a:ahLst/>
            <a:cxnLst/>
            <a:rect l="l" t="t" r="r" b="b"/>
            <a:pathLst>
              <a:path w="342084" h="342084">
                <a:moveTo>
                  <a:pt x="0" y="0"/>
                </a:moveTo>
                <a:lnTo>
                  <a:pt x="342084" y="0"/>
                </a:lnTo>
                <a:lnTo>
                  <a:pt x="342084" y="342084"/>
                </a:lnTo>
                <a:lnTo>
                  <a:pt x="0" y="34208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9" name="Freeform 4">
            <a:extLst>
              <a:ext uri="{FF2B5EF4-FFF2-40B4-BE49-F238E27FC236}">
                <a16:creationId xmlns:a16="http://schemas.microsoft.com/office/drawing/2014/main" id="{887ED136-D53D-4B29-B657-2462FE5BFC6F}"/>
              </a:ext>
            </a:extLst>
          </p:cNvPr>
          <p:cNvSpPr/>
          <p:nvPr/>
        </p:nvSpPr>
        <p:spPr>
          <a:xfrm>
            <a:off x="17783477" y="2562070"/>
            <a:ext cx="373924" cy="373924"/>
          </a:xfrm>
          <a:custGeom>
            <a:avLst/>
            <a:gdLst/>
            <a:ahLst/>
            <a:cxnLst/>
            <a:rect l="l" t="t" r="r" b="b"/>
            <a:pathLst>
              <a:path w="373924" h="373924">
                <a:moveTo>
                  <a:pt x="0" y="0"/>
                </a:moveTo>
                <a:lnTo>
                  <a:pt x="373924" y="0"/>
                </a:lnTo>
                <a:lnTo>
                  <a:pt x="373924" y="373924"/>
                </a:lnTo>
                <a:lnTo>
                  <a:pt x="0" y="3739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8">
            <a:extLst>
              <a:ext uri="{FF2B5EF4-FFF2-40B4-BE49-F238E27FC236}">
                <a16:creationId xmlns:a16="http://schemas.microsoft.com/office/drawing/2014/main" id="{9EE1C88C-8DCB-499F-A1C6-5F9FB19079C4}"/>
              </a:ext>
            </a:extLst>
          </p:cNvPr>
          <p:cNvSpPr/>
          <p:nvPr/>
        </p:nvSpPr>
        <p:spPr>
          <a:xfrm rot="2700000">
            <a:off x="14748685" y="3326797"/>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9">
            <a:extLst>
              <a:ext uri="{FF2B5EF4-FFF2-40B4-BE49-F238E27FC236}">
                <a16:creationId xmlns:a16="http://schemas.microsoft.com/office/drawing/2014/main" id="{E6A514DF-9591-4F38-89B1-4A39EEE3ED7F}"/>
              </a:ext>
            </a:extLst>
          </p:cNvPr>
          <p:cNvSpPr/>
          <p:nvPr/>
        </p:nvSpPr>
        <p:spPr>
          <a:xfrm rot="2700000">
            <a:off x="14045756" y="8954023"/>
            <a:ext cx="252072" cy="252072"/>
          </a:xfrm>
          <a:custGeom>
            <a:avLst/>
            <a:gdLst/>
            <a:ahLst/>
            <a:cxnLst/>
            <a:rect l="l" t="t" r="r" b="b"/>
            <a:pathLst>
              <a:path w="252072" h="252072">
                <a:moveTo>
                  <a:pt x="0" y="0"/>
                </a:moveTo>
                <a:lnTo>
                  <a:pt x="252072" y="0"/>
                </a:lnTo>
                <a:lnTo>
                  <a:pt x="252072" y="252071"/>
                </a:lnTo>
                <a:lnTo>
                  <a:pt x="0" y="2520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3">
            <a:extLst>
              <a:ext uri="{FF2B5EF4-FFF2-40B4-BE49-F238E27FC236}">
                <a16:creationId xmlns:a16="http://schemas.microsoft.com/office/drawing/2014/main" id="{F3D67111-EF68-4D8A-BDB5-7EF0C0193642}"/>
              </a:ext>
            </a:extLst>
          </p:cNvPr>
          <p:cNvSpPr/>
          <p:nvPr/>
        </p:nvSpPr>
        <p:spPr>
          <a:xfrm>
            <a:off x="16975022" y="2549196"/>
            <a:ext cx="647888" cy="637612"/>
          </a:xfrm>
          <a:custGeom>
            <a:avLst/>
            <a:gdLst/>
            <a:ahLst/>
            <a:cxnLst/>
            <a:rect l="l" t="t" r="r" b="b"/>
            <a:pathLst>
              <a:path w="2252032" h="2252032">
                <a:moveTo>
                  <a:pt x="0" y="0"/>
                </a:moveTo>
                <a:lnTo>
                  <a:pt x="2252032" y="0"/>
                </a:lnTo>
                <a:lnTo>
                  <a:pt x="2252032" y="2252033"/>
                </a:lnTo>
                <a:lnTo>
                  <a:pt x="0" y="2252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47130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284"/>
        <p:cNvGrpSpPr/>
        <p:nvPr/>
      </p:nvGrpSpPr>
      <p:grpSpPr>
        <a:xfrm>
          <a:off x="0" y="0"/>
          <a:ext cx="0" cy="0"/>
          <a:chOff x="0" y="0"/>
          <a:chExt cx="0" cy="0"/>
        </a:xfrm>
      </p:grpSpPr>
      <p:pic>
        <p:nvPicPr>
          <p:cNvPr id="39" name="Picture 38">
            <a:extLst>
              <a:ext uri="{FF2B5EF4-FFF2-40B4-BE49-F238E27FC236}">
                <a16:creationId xmlns:a16="http://schemas.microsoft.com/office/drawing/2014/main" id="{176C3D8A-85EC-48DE-AC3D-F9E5584270F3}"/>
              </a:ext>
            </a:extLst>
          </p:cNvPr>
          <p:cNvPicPr>
            <a:picLocks noChangeAspect="1"/>
          </p:cNvPicPr>
          <p:nvPr/>
        </p:nvPicPr>
        <p:blipFill>
          <a:blip r:embed="rId3"/>
          <a:stretch>
            <a:fillRect/>
          </a:stretch>
        </p:blipFill>
        <p:spPr>
          <a:xfrm>
            <a:off x="7298979" y="3784724"/>
            <a:ext cx="3881690" cy="3712557"/>
          </a:xfrm>
          <a:prstGeom prst="rect">
            <a:avLst/>
          </a:prstGeom>
        </p:spPr>
      </p:pic>
      <p:sp>
        <p:nvSpPr>
          <p:cNvPr id="286" name="Google Shape;286;p15"/>
          <p:cNvSpPr/>
          <p:nvPr/>
        </p:nvSpPr>
        <p:spPr>
          <a:xfrm rot="2700000">
            <a:off x="6017087" y="2658180"/>
            <a:ext cx="6596270" cy="656278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4E3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rot="2700000">
            <a:off x="8251071" y="1704810"/>
            <a:ext cx="2076725" cy="207672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3927"/>
          </a:solidFill>
          <a:ln w="38100" cap="sq" cmpd="sng">
            <a:solidFill>
              <a:srgbClr val="C4B58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txBox="1"/>
          <p:nvPr/>
        </p:nvSpPr>
        <p:spPr>
          <a:xfrm>
            <a:off x="3536468" y="716332"/>
            <a:ext cx="11557508" cy="795089"/>
          </a:xfrm>
          <a:prstGeom prst="rect">
            <a:avLst/>
          </a:prstGeom>
          <a:noFill/>
          <a:ln>
            <a:noFill/>
          </a:ln>
        </p:spPr>
        <p:txBody>
          <a:bodyPr spcFirstLastPara="1" wrap="square" lIns="0" tIns="0" rIns="0" bIns="0" anchor="t" anchorCtr="0">
            <a:spAutoFit/>
          </a:bodyPr>
          <a:lstStyle/>
          <a:p>
            <a:pPr algn="l">
              <a:lnSpc>
                <a:spcPts val="6240"/>
              </a:lnSpc>
            </a:pPr>
            <a:r>
              <a:rPr lang="en-US" sz="6200" b="1" dirty="0">
                <a:solidFill>
                  <a:srgbClr val="004E38"/>
                </a:solidFill>
                <a:latin typeface="Glacial Indifference Bold"/>
                <a:ea typeface="Glacial Indifference Bold"/>
                <a:cs typeface="Glacial Indifference Bold"/>
                <a:sym typeface="Glacial Indifference Bold"/>
              </a:rPr>
              <a:t>TYPES OF CHECK REQUESTS</a:t>
            </a:r>
          </a:p>
        </p:txBody>
      </p:sp>
      <p:sp>
        <p:nvSpPr>
          <p:cNvPr id="49" name="Google Shape;301;p15">
            <a:extLst>
              <a:ext uri="{FF2B5EF4-FFF2-40B4-BE49-F238E27FC236}">
                <a16:creationId xmlns:a16="http://schemas.microsoft.com/office/drawing/2014/main" id="{D39F3F65-88EB-4D8C-A67E-5581B2571DC9}"/>
              </a:ext>
            </a:extLst>
          </p:cNvPr>
          <p:cNvSpPr/>
          <p:nvPr/>
        </p:nvSpPr>
        <p:spPr>
          <a:xfrm rot="2700000">
            <a:off x="5949032" y="6925562"/>
            <a:ext cx="2076725" cy="207672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3927"/>
          </a:solidFill>
          <a:ln w="38100" cap="sq" cmpd="sng">
            <a:solidFill>
              <a:srgbClr val="C4B58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01;p15">
            <a:extLst>
              <a:ext uri="{FF2B5EF4-FFF2-40B4-BE49-F238E27FC236}">
                <a16:creationId xmlns:a16="http://schemas.microsoft.com/office/drawing/2014/main" id="{59E222A7-22F6-479C-9DA8-1FD768F2D3B2}"/>
              </a:ext>
            </a:extLst>
          </p:cNvPr>
          <p:cNvSpPr/>
          <p:nvPr/>
        </p:nvSpPr>
        <p:spPr>
          <a:xfrm rot="2700000">
            <a:off x="10654292" y="7007562"/>
            <a:ext cx="2076725" cy="207672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3927"/>
          </a:solidFill>
          <a:ln w="38100" cap="sq" cmpd="sng">
            <a:solidFill>
              <a:srgbClr val="C4B58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07EC5D98-2F01-4E6A-BCC6-78639C807532}"/>
              </a:ext>
            </a:extLst>
          </p:cNvPr>
          <p:cNvSpPr txBox="1"/>
          <p:nvPr/>
        </p:nvSpPr>
        <p:spPr>
          <a:xfrm>
            <a:off x="969207" y="2636000"/>
            <a:ext cx="4462551" cy="584775"/>
          </a:xfrm>
          <a:prstGeom prst="rect">
            <a:avLst/>
          </a:prstGeom>
          <a:noFill/>
        </p:spPr>
        <p:txBody>
          <a:bodyPr wrap="square" rtlCol="0">
            <a:spAutoFit/>
          </a:bodyPr>
          <a:lstStyle/>
          <a:p>
            <a:pPr algn="ctr"/>
            <a:r>
              <a:rPr lang="en-US" sz="3200" b="1" dirty="0">
                <a:solidFill>
                  <a:srgbClr val="004E38"/>
                </a:solidFill>
                <a:latin typeface="Glacial Indifference" panose="020B0604020202020204" charset="0"/>
              </a:rPr>
              <a:t>SUPPLIES</a:t>
            </a:r>
            <a:endParaRPr lang="en-US" sz="3600" b="1" dirty="0">
              <a:solidFill>
                <a:srgbClr val="004E38"/>
              </a:solidFill>
              <a:latin typeface="Glacial Indifference" panose="020B0604020202020204" charset="0"/>
            </a:endParaRPr>
          </a:p>
        </p:txBody>
      </p:sp>
      <p:sp>
        <p:nvSpPr>
          <p:cNvPr id="48" name="TextBox 47">
            <a:extLst>
              <a:ext uri="{FF2B5EF4-FFF2-40B4-BE49-F238E27FC236}">
                <a16:creationId xmlns:a16="http://schemas.microsoft.com/office/drawing/2014/main" id="{A88916E2-1437-4BD3-860A-DAEF39C59CAD}"/>
              </a:ext>
            </a:extLst>
          </p:cNvPr>
          <p:cNvSpPr txBox="1"/>
          <p:nvPr/>
        </p:nvSpPr>
        <p:spPr>
          <a:xfrm>
            <a:off x="721895" y="3329594"/>
            <a:ext cx="5443689" cy="5526898"/>
          </a:xfrm>
          <a:prstGeom prst="rect">
            <a:avLst/>
          </a:prstGeom>
          <a:noFill/>
        </p:spPr>
        <p:txBody>
          <a:bodyPr wrap="square">
            <a:spAutoFit/>
          </a:bodyPr>
          <a:lstStyle/>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General Equipment &amp; Supplies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Gift Cards/Certificates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Food and/or Beverages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Membership Dues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Conference/Convention/Meeting Registration</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Awards or Scholarships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Donations</a:t>
            </a:r>
          </a:p>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Any Other Club Expense</a:t>
            </a:r>
          </a:p>
        </p:txBody>
      </p:sp>
      <p:sp>
        <p:nvSpPr>
          <p:cNvPr id="52" name="TextBox 51">
            <a:extLst>
              <a:ext uri="{FF2B5EF4-FFF2-40B4-BE49-F238E27FC236}">
                <a16:creationId xmlns:a16="http://schemas.microsoft.com/office/drawing/2014/main" id="{BC7AD750-F585-4C38-AE1A-E216F88D2C02}"/>
              </a:ext>
            </a:extLst>
          </p:cNvPr>
          <p:cNvSpPr txBox="1"/>
          <p:nvPr/>
        </p:nvSpPr>
        <p:spPr>
          <a:xfrm>
            <a:off x="12357354" y="3090135"/>
            <a:ext cx="4818586" cy="2234458"/>
          </a:xfrm>
          <a:prstGeom prst="rect">
            <a:avLst/>
          </a:prstGeom>
          <a:noFill/>
        </p:spPr>
        <p:txBody>
          <a:bodyPr wrap="square">
            <a:spAutoFit/>
          </a:bodyPr>
          <a:lstStyle/>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Mileage/Gas Expenses</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Car Rental</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Hotel Expenses</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Rideshare (Lyft, Uber, Taxi)</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Bus, Train, Air Travel</a:t>
            </a:r>
            <a:endParaRPr lang="en-US" sz="2400" b="1" dirty="0">
              <a:solidFill>
                <a:srgbClr val="004E38"/>
              </a:solidFill>
              <a:latin typeface="Glacial Indifference" panose="020B0604020202020204" charset="0"/>
            </a:endParaRPr>
          </a:p>
        </p:txBody>
      </p:sp>
      <p:sp>
        <p:nvSpPr>
          <p:cNvPr id="53" name="TextBox 52">
            <a:extLst>
              <a:ext uri="{FF2B5EF4-FFF2-40B4-BE49-F238E27FC236}">
                <a16:creationId xmlns:a16="http://schemas.microsoft.com/office/drawing/2014/main" id="{EB39B105-0010-4B43-842C-E0F55C0F88DA}"/>
              </a:ext>
            </a:extLst>
          </p:cNvPr>
          <p:cNvSpPr txBox="1"/>
          <p:nvPr/>
        </p:nvSpPr>
        <p:spPr>
          <a:xfrm>
            <a:off x="13107611" y="6295178"/>
            <a:ext cx="4232722" cy="894989"/>
          </a:xfrm>
          <a:prstGeom prst="rect">
            <a:avLst/>
          </a:prstGeom>
          <a:noFill/>
        </p:spPr>
        <p:txBody>
          <a:bodyPr wrap="square">
            <a:spAutoFit/>
          </a:bodyPr>
          <a:lstStyle/>
          <a:p>
            <a:pPr marL="0" marR="0" lvl="0" indent="0" algn="l" rtl="0">
              <a:lnSpc>
                <a:spcPct val="163024"/>
              </a:lnSpc>
              <a:spcBef>
                <a:spcPts val="0"/>
              </a:spcBef>
              <a:spcAft>
                <a:spcPts val="0"/>
              </a:spcAft>
              <a:buNone/>
            </a:pPr>
            <a:r>
              <a:rPr lang="en-US" sz="3200" b="1" dirty="0">
                <a:solidFill>
                  <a:srgbClr val="004E38"/>
                </a:solidFill>
                <a:latin typeface="Glacial Indifference" panose="020B0604020202020204" charset="0"/>
                <a:ea typeface="Lato"/>
                <a:cs typeface="Lato"/>
                <a:sym typeface="Lato"/>
              </a:rPr>
              <a:t>OUTSIDE SERVICES</a:t>
            </a:r>
            <a:endParaRPr lang="en-US" sz="3200" b="1" dirty="0">
              <a:solidFill>
                <a:srgbClr val="004E38"/>
              </a:solidFill>
              <a:latin typeface="Glacial Indifference" panose="020B0604020202020204" charset="0"/>
            </a:endParaRPr>
          </a:p>
        </p:txBody>
      </p:sp>
      <p:sp>
        <p:nvSpPr>
          <p:cNvPr id="54" name="TextBox 53">
            <a:extLst>
              <a:ext uri="{FF2B5EF4-FFF2-40B4-BE49-F238E27FC236}">
                <a16:creationId xmlns:a16="http://schemas.microsoft.com/office/drawing/2014/main" id="{52540437-FDB3-48C6-B784-988D7A71A4E7}"/>
              </a:ext>
            </a:extLst>
          </p:cNvPr>
          <p:cNvSpPr txBox="1"/>
          <p:nvPr/>
        </p:nvSpPr>
        <p:spPr>
          <a:xfrm>
            <a:off x="12948115" y="7303539"/>
            <a:ext cx="4763883" cy="1348061"/>
          </a:xfrm>
          <a:prstGeom prst="rect">
            <a:avLst/>
          </a:prstGeom>
          <a:noFill/>
        </p:spPr>
        <p:txBody>
          <a:bodyPr wrap="square">
            <a:spAutoFit/>
          </a:bodyPr>
          <a:lstStyle/>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Contracted Services</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Honoraria</a:t>
            </a:r>
          </a:p>
          <a:p>
            <a:pPr marL="800100" lvl="1" indent="-342900" defTabSz="342900">
              <a:spcBef>
                <a:spcPct val="20000"/>
              </a:spcBef>
              <a:buClr>
                <a:srgbClr val="C4B581"/>
              </a:buClr>
              <a:buFont typeface="Arial" panose="020B0604020202020204" pitchFamily="34" charset="0"/>
              <a:buChar char="•"/>
              <a:defRPr/>
            </a:pPr>
            <a:r>
              <a:rPr lang="en-US" sz="2400" dirty="0">
                <a:solidFill>
                  <a:srgbClr val="004E38"/>
                </a:solidFill>
                <a:latin typeface="Glacial Indifference" panose="020B0604020202020204" charset="0"/>
              </a:rPr>
              <a:t>Speaker/Performer Fees</a:t>
            </a:r>
          </a:p>
        </p:txBody>
      </p:sp>
      <p:cxnSp>
        <p:nvCxnSpPr>
          <p:cNvPr id="5" name="Straight Connector 4">
            <a:extLst>
              <a:ext uri="{FF2B5EF4-FFF2-40B4-BE49-F238E27FC236}">
                <a16:creationId xmlns:a16="http://schemas.microsoft.com/office/drawing/2014/main" id="{9CA847BB-4D37-411D-8312-15B534DD4CBE}"/>
              </a:ext>
            </a:extLst>
          </p:cNvPr>
          <p:cNvCxnSpPr>
            <a:cxnSpLocks/>
          </p:cNvCxnSpPr>
          <p:nvPr/>
        </p:nvCxnSpPr>
        <p:spPr>
          <a:xfrm>
            <a:off x="721895" y="3275184"/>
            <a:ext cx="5117431" cy="0"/>
          </a:xfrm>
          <a:prstGeom prst="line">
            <a:avLst/>
          </a:prstGeom>
          <a:ln>
            <a:solidFill>
              <a:srgbClr val="004E38"/>
            </a:solidFill>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1152BB4B-A8EC-4A5B-B2A3-50EEDB07A536}"/>
              </a:ext>
            </a:extLst>
          </p:cNvPr>
          <p:cNvCxnSpPr>
            <a:cxnSpLocks/>
          </p:cNvCxnSpPr>
          <p:nvPr/>
        </p:nvCxnSpPr>
        <p:spPr>
          <a:xfrm>
            <a:off x="12357354" y="2920807"/>
            <a:ext cx="4342478" cy="0"/>
          </a:xfrm>
          <a:prstGeom prst="line">
            <a:avLst/>
          </a:prstGeom>
          <a:ln>
            <a:solidFill>
              <a:srgbClr val="004E38"/>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57A7581B-CCA7-4E93-915C-A4F9A0DD76E1}"/>
              </a:ext>
            </a:extLst>
          </p:cNvPr>
          <p:cNvCxnSpPr>
            <a:cxnSpLocks/>
          </p:cNvCxnSpPr>
          <p:nvPr/>
        </p:nvCxnSpPr>
        <p:spPr>
          <a:xfrm flipV="1">
            <a:off x="12948996" y="7134133"/>
            <a:ext cx="4558325" cy="4482"/>
          </a:xfrm>
          <a:prstGeom prst="line">
            <a:avLst/>
          </a:prstGeom>
          <a:ln>
            <a:solidFill>
              <a:srgbClr val="043927"/>
            </a:solidFill>
          </a:ln>
        </p:spPr>
        <p:style>
          <a:lnRef idx="3">
            <a:schemeClr val="accent6"/>
          </a:lnRef>
          <a:fillRef idx="0">
            <a:schemeClr val="accent6"/>
          </a:fillRef>
          <a:effectRef idx="2">
            <a:schemeClr val="accent6"/>
          </a:effectRef>
          <a:fontRef idx="minor">
            <a:schemeClr val="tx1"/>
          </a:fontRef>
        </p:style>
      </p:cxnSp>
      <p:sp>
        <p:nvSpPr>
          <p:cNvPr id="38" name="Freeform 8">
            <a:extLst>
              <a:ext uri="{FF2B5EF4-FFF2-40B4-BE49-F238E27FC236}">
                <a16:creationId xmlns:a16="http://schemas.microsoft.com/office/drawing/2014/main" id="{A46FA43F-73F1-4472-AC2B-E0BDD362E77E}"/>
              </a:ext>
            </a:extLst>
          </p:cNvPr>
          <p:cNvSpPr/>
          <p:nvPr/>
        </p:nvSpPr>
        <p:spPr>
          <a:xfrm>
            <a:off x="11203288" y="7533460"/>
            <a:ext cx="978732" cy="1024928"/>
          </a:xfrm>
          <a:custGeom>
            <a:avLst/>
            <a:gdLst/>
            <a:ahLst/>
            <a:cxnLst/>
            <a:rect l="l" t="t" r="r" b="b"/>
            <a:pathLst>
              <a:path w="2138114" h="2604359">
                <a:moveTo>
                  <a:pt x="0" y="0"/>
                </a:moveTo>
                <a:lnTo>
                  <a:pt x="2138114" y="0"/>
                </a:lnTo>
                <a:lnTo>
                  <a:pt x="2138114" y="2604359"/>
                </a:lnTo>
                <a:lnTo>
                  <a:pt x="0" y="2604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0" name="Freeform 20">
            <a:extLst>
              <a:ext uri="{FF2B5EF4-FFF2-40B4-BE49-F238E27FC236}">
                <a16:creationId xmlns:a16="http://schemas.microsoft.com/office/drawing/2014/main" id="{4EF9485A-825E-4C02-B5C4-E7CF87DE4D3A}"/>
              </a:ext>
            </a:extLst>
          </p:cNvPr>
          <p:cNvSpPr/>
          <p:nvPr/>
        </p:nvSpPr>
        <p:spPr>
          <a:xfrm>
            <a:off x="8750306" y="2124937"/>
            <a:ext cx="995655" cy="1192951"/>
          </a:xfrm>
          <a:custGeom>
            <a:avLst/>
            <a:gdLst/>
            <a:ahLst/>
            <a:cxnLst/>
            <a:rect l="l" t="t" r="r" b="b"/>
            <a:pathLst>
              <a:path w="2379176" h="3224668">
                <a:moveTo>
                  <a:pt x="0" y="0"/>
                </a:moveTo>
                <a:lnTo>
                  <a:pt x="2379175" y="0"/>
                </a:lnTo>
                <a:lnTo>
                  <a:pt x="2379175" y="3224668"/>
                </a:lnTo>
                <a:lnTo>
                  <a:pt x="0" y="3224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
            <a:extLst>
              <a:ext uri="{FF2B5EF4-FFF2-40B4-BE49-F238E27FC236}">
                <a16:creationId xmlns:a16="http://schemas.microsoft.com/office/drawing/2014/main" id="{0BFB9398-F1CE-460C-862C-18108B34E036}"/>
              </a:ext>
            </a:extLst>
          </p:cNvPr>
          <p:cNvSpPr/>
          <p:nvPr/>
        </p:nvSpPr>
        <p:spPr>
          <a:xfrm>
            <a:off x="6422555" y="7362506"/>
            <a:ext cx="1129678" cy="1202835"/>
          </a:xfrm>
          <a:custGeom>
            <a:avLst/>
            <a:gdLst/>
            <a:ahLst/>
            <a:cxnLst/>
            <a:rect l="l" t="t" r="r" b="b"/>
            <a:pathLst>
              <a:path w="2832552" h="2588549">
                <a:moveTo>
                  <a:pt x="0" y="0"/>
                </a:moveTo>
                <a:lnTo>
                  <a:pt x="2832551" y="0"/>
                </a:lnTo>
                <a:lnTo>
                  <a:pt x="2832551" y="2588550"/>
                </a:lnTo>
                <a:lnTo>
                  <a:pt x="0" y="2588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4" name="TextBox 43">
            <a:extLst>
              <a:ext uri="{FF2B5EF4-FFF2-40B4-BE49-F238E27FC236}">
                <a16:creationId xmlns:a16="http://schemas.microsoft.com/office/drawing/2014/main" id="{F0EC425C-54CF-46AC-816A-A64444C17198}"/>
              </a:ext>
            </a:extLst>
          </p:cNvPr>
          <p:cNvSpPr txBox="1"/>
          <p:nvPr/>
        </p:nvSpPr>
        <p:spPr>
          <a:xfrm>
            <a:off x="13116672" y="2301307"/>
            <a:ext cx="2936933" cy="584775"/>
          </a:xfrm>
          <a:prstGeom prst="rect">
            <a:avLst/>
          </a:prstGeom>
          <a:noFill/>
        </p:spPr>
        <p:txBody>
          <a:bodyPr wrap="square">
            <a:spAutoFit/>
          </a:bodyPr>
          <a:lstStyle/>
          <a:p>
            <a:pPr algn="ctr"/>
            <a:r>
              <a:rPr lang="en-US" sz="3200" b="1" dirty="0">
                <a:solidFill>
                  <a:srgbClr val="004E38"/>
                </a:solidFill>
                <a:latin typeface="Glacial Indifference" panose="020B0604020202020204" charset="0"/>
              </a:rPr>
              <a:t>TRAVEL</a:t>
            </a:r>
            <a:endParaRPr lang="en-US" sz="2400" b="1" dirty="0">
              <a:solidFill>
                <a:srgbClr val="004E38"/>
              </a:solidFill>
            </a:endParaRPr>
          </a:p>
        </p:txBody>
      </p:sp>
      <p:sp>
        <p:nvSpPr>
          <p:cNvPr id="25" name="Freeform 3">
            <a:extLst>
              <a:ext uri="{FF2B5EF4-FFF2-40B4-BE49-F238E27FC236}">
                <a16:creationId xmlns:a16="http://schemas.microsoft.com/office/drawing/2014/main" id="{83927AEC-78A8-4575-85C3-7B92393E431A}"/>
              </a:ext>
            </a:extLst>
          </p:cNvPr>
          <p:cNvSpPr/>
          <p:nvPr/>
        </p:nvSpPr>
        <p:spPr>
          <a:xfrm>
            <a:off x="205138" y="9258300"/>
            <a:ext cx="823562" cy="823562"/>
          </a:xfrm>
          <a:custGeom>
            <a:avLst/>
            <a:gdLst/>
            <a:ahLst/>
            <a:cxnLst/>
            <a:rect l="l" t="t" r="r" b="b"/>
            <a:pathLst>
              <a:path w="823562" h="823562">
                <a:moveTo>
                  <a:pt x="0" y="0"/>
                </a:moveTo>
                <a:lnTo>
                  <a:pt x="823562" y="0"/>
                </a:lnTo>
                <a:lnTo>
                  <a:pt x="823562" y="823562"/>
                </a:lnTo>
                <a:lnTo>
                  <a:pt x="0" y="8235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5">
            <a:extLst>
              <a:ext uri="{FF2B5EF4-FFF2-40B4-BE49-F238E27FC236}">
                <a16:creationId xmlns:a16="http://schemas.microsoft.com/office/drawing/2014/main" id="{9A69193B-3E9A-41D8-9DAB-83BC52D614FB}"/>
              </a:ext>
            </a:extLst>
          </p:cNvPr>
          <p:cNvSpPr/>
          <p:nvPr/>
        </p:nvSpPr>
        <p:spPr>
          <a:xfrm>
            <a:off x="1112420" y="9739778"/>
            <a:ext cx="342084" cy="342084"/>
          </a:xfrm>
          <a:custGeom>
            <a:avLst/>
            <a:gdLst/>
            <a:ahLst/>
            <a:cxnLst/>
            <a:rect l="l" t="t" r="r" b="b"/>
            <a:pathLst>
              <a:path w="342084" h="342084">
                <a:moveTo>
                  <a:pt x="0" y="0"/>
                </a:moveTo>
                <a:lnTo>
                  <a:pt x="342084" y="0"/>
                </a:lnTo>
                <a:lnTo>
                  <a:pt x="342084" y="342084"/>
                </a:lnTo>
                <a:lnTo>
                  <a:pt x="0" y="34208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29" name="Freeform 3">
            <a:extLst>
              <a:ext uri="{FF2B5EF4-FFF2-40B4-BE49-F238E27FC236}">
                <a16:creationId xmlns:a16="http://schemas.microsoft.com/office/drawing/2014/main" id="{62595045-19AA-478A-A38C-D8A7FB7027FB}"/>
              </a:ext>
            </a:extLst>
          </p:cNvPr>
          <p:cNvSpPr/>
          <p:nvPr/>
        </p:nvSpPr>
        <p:spPr>
          <a:xfrm rot="9817268">
            <a:off x="17495226" y="209154"/>
            <a:ext cx="647888" cy="637612"/>
          </a:xfrm>
          <a:custGeom>
            <a:avLst/>
            <a:gdLst/>
            <a:ahLst/>
            <a:cxnLst/>
            <a:rect l="l" t="t" r="r" b="b"/>
            <a:pathLst>
              <a:path w="2252032" h="2252032">
                <a:moveTo>
                  <a:pt x="0" y="0"/>
                </a:moveTo>
                <a:lnTo>
                  <a:pt x="2252032" y="0"/>
                </a:lnTo>
                <a:lnTo>
                  <a:pt x="2252032" y="2252033"/>
                </a:lnTo>
                <a:lnTo>
                  <a:pt x="0" y="22520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0" name="Freeform 4">
            <a:extLst>
              <a:ext uri="{FF2B5EF4-FFF2-40B4-BE49-F238E27FC236}">
                <a16:creationId xmlns:a16="http://schemas.microsoft.com/office/drawing/2014/main" id="{BA5506B2-1299-4202-9C5A-C80B4DD84ECF}"/>
              </a:ext>
            </a:extLst>
          </p:cNvPr>
          <p:cNvSpPr/>
          <p:nvPr/>
        </p:nvSpPr>
        <p:spPr>
          <a:xfrm rot="9817268">
            <a:off x="17020156" y="130950"/>
            <a:ext cx="373924" cy="373924"/>
          </a:xfrm>
          <a:custGeom>
            <a:avLst/>
            <a:gdLst/>
            <a:ahLst/>
            <a:cxnLst/>
            <a:rect l="l" t="t" r="r" b="b"/>
            <a:pathLst>
              <a:path w="373924" h="373924">
                <a:moveTo>
                  <a:pt x="0" y="0"/>
                </a:moveTo>
                <a:lnTo>
                  <a:pt x="373924" y="0"/>
                </a:lnTo>
                <a:lnTo>
                  <a:pt x="373924" y="373924"/>
                </a:lnTo>
                <a:lnTo>
                  <a:pt x="0" y="3739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176"/>
        <p:cNvGrpSpPr/>
        <p:nvPr/>
      </p:nvGrpSpPr>
      <p:grpSpPr>
        <a:xfrm>
          <a:off x="0" y="0"/>
          <a:ext cx="0" cy="0"/>
          <a:chOff x="0" y="0"/>
          <a:chExt cx="0" cy="0"/>
        </a:xfrm>
      </p:grpSpPr>
      <p:sp>
        <p:nvSpPr>
          <p:cNvPr id="185" name="Google Shape;185;p11"/>
          <p:cNvSpPr/>
          <p:nvPr/>
        </p:nvSpPr>
        <p:spPr>
          <a:xfrm>
            <a:off x="12896" y="-20294"/>
            <a:ext cx="18287996" cy="2420645"/>
          </a:xfrm>
          <a:custGeom>
            <a:avLst/>
            <a:gdLst/>
            <a:ahLst/>
            <a:cxnLst/>
            <a:rect l="l" t="t" r="r" b="b"/>
            <a:pathLst>
              <a:path w="4816592" h="781808" extrusionOk="0">
                <a:moveTo>
                  <a:pt x="0" y="0"/>
                </a:moveTo>
                <a:lnTo>
                  <a:pt x="4816592" y="0"/>
                </a:lnTo>
                <a:lnTo>
                  <a:pt x="4816592" y="781808"/>
                </a:lnTo>
                <a:lnTo>
                  <a:pt x="0" y="781808"/>
                </a:lnTo>
                <a:close/>
              </a:path>
            </a:pathLst>
          </a:custGeom>
          <a:solidFill>
            <a:srgbClr val="043927"/>
          </a:solidFill>
          <a:ln>
            <a:noFill/>
          </a:ln>
        </p:spPr>
      </p:sp>
      <p:grpSp>
        <p:nvGrpSpPr>
          <p:cNvPr id="23" name="Group 22">
            <a:extLst>
              <a:ext uri="{FF2B5EF4-FFF2-40B4-BE49-F238E27FC236}">
                <a16:creationId xmlns:a16="http://schemas.microsoft.com/office/drawing/2014/main" id="{AAAFAE53-A419-434F-8F5D-7D7660824B2F}"/>
              </a:ext>
            </a:extLst>
          </p:cNvPr>
          <p:cNvGrpSpPr/>
          <p:nvPr/>
        </p:nvGrpSpPr>
        <p:grpSpPr>
          <a:xfrm>
            <a:off x="206774" y="375045"/>
            <a:ext cx="10332889" cy="1362809"/>
            <a:chOff x="190680" y="7709453"/>
            <a:chExt cx="10332889" cy="1362809"/>
          </a:xfrm>
        </p:grpSpPr>
        <p:sp>
          <p:nvSpPr>
            <p:cNvPr id="187" name="Google Shape;187;p11"/>
            <p:cNvSpPr txBox="1"/>
            <p:nvPr/>
          </p:nvSpPr>
          <p:spPr>
            <a:xfrm>
              <a:off x="190680" y="7709453"/>
              <a:ext cx="3231000"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dirty="0">
                  <a:solidFill>
                    <a:schemeClr val="bg1"/>
                  </a:solidFill>
                  <a:latin typeface="Glacial Indifference Bold"/>
                  <a:ea typeface="Glacial Indifference Bold"/>
                  <a:cs typeface="Glacial Indifference Bold"/>
                  <a:sym typeface="Glacial Indifference Bold"/>
                </a:rPr>
                <a:t>03</a:t>
              </a:r>
              <a:endParaRPr sz="7200" dirty="0">
                <a:solidFill>
                  <a:schemeClr val="bg1"/>
                </a:solidFill>
                <a:latin typeface="Glacial Indifference Bold" panose="020B0604020202020204" charset="0"/>
              </a:endParaRPr>
            </a:p>
          </p:txBody>
        </p:sp>
        <p:sp>
          <p:nvSpPr>
            <p:cNvPr id="188" name="Google Shape;188;p11"/>
            <p:cNvSpPr txBox="1"/>
            <p:nvPr/>
          </p:nvSpPr>
          <p:spPr>
            <a:xfrm>
              <a:off x="3698948" y="7972591"/>
              <a:ext cx="6824621" cy="948978"/>
            </a:xfrm>
            <a:prstGeom prst="rect">
              <a:avLst/>
            </a:prstGeom>
            <a:noFill/>
            <a:ln>
              <a:noFill/>
            </a:ln>
          </p:spPr>
          <p:txBody>
            <a:bodyPr spcFirstLastPara="1" wrap="square" lIns="0" tIns="0" rIns="0" bIns="0" anchor="t" anchorCtr="0">
              <a:spAutoFit/>
            </a:bodyPr>
            <a:lstStyle/>
            <a:p>
              <a:pPr algn="l">
                <a:lnSpc>
                  <a:spcPts val="7440"/>
                </a:lnSpc>
              </a:pPr>
              <a:r>
                <a:rPr lang="en-US" sz="6200" b="1" dirty="0">
                  <a:solidFill>
                    <a:srgbClr val="C4B581"/>
                  </a:solidFill>
                  <a:latin typeface="Glacial Indifference Bold"/>
                  <a:ea typeface="Glacial Indifference Bold"/>
                  <a:cs typeface="Glacial Indifference Bold"/>
                  <a:sym typeface="Glacial Indifference Bold"/>
                </a:rPr>
                <a:t>THINGS TO NOTE</a:t>
              </a:r>
            </a:p>
          </p:txBody>
        </p:sp>
      </p:grpSp>
      <p:pic>
        <p:nvPicPr>
          <p:cNvPr id="17" name="Picture 16" descr="A yellow square note on a black background&#10;&#10;AI-generated content may be incorrect.">
            <a:extLst>
              <a:ext uri="{FF2B5EF4-FFF2-40B4-BE49-F238E27FC236}">
                <a16:creationId xmlns:a16="http://schemas.microsoft.com/office/drawing/2014/main" id="{3C64A27E-BBBD-625D-AC79-5777DA1BEE07}"/>
              </a:ext>
            </a:extLst>
          </p:cNvPr>
          <p:cNvPicPr>
            <a:picLocks noChangeAspect="1"/>
          </p:cNvPicPr>
          <p:nvPr/>
        </p:nvPicPr>
        <p:blipFill>
          <a:blip r:embed="rId3"/>
          <a:stretch>
            <a:fillRect/>
          </a:stretch>
        </p:blipFill>
        <p:spPr>
          <a:xfrm>
            <a:off x="2532838" y="3194615"/>
            <a:ext cx="14032380" cy="6085691"/>
          </a:xfrm>
          <a:prstGeom prst="rect">
            <a:avLst/>
          </a:prstGeom>
        </p:spPr>
      </p:pic>
      <p:sp>
        <p:nvSpPr>
          <p:cNvPr id="25" name="TextBox 24">
            <a:extLst>
              <a:ext uri="{FF2B5EF4-FFF2-40B4-BE49-F238E27FC236}">
                <a16:creationId xmlns:a16="http://schemas.microsoft.com/office/drawing/2014/main" id="{5BF600B5-BB30-8197-5058-7F74BB9D73CA}"/>
              </a:ext>
            </a:extLst>
          </p:cNvPr>
          <p:cNvSpPr txBox="1"/>
          <p:nvPr/>
        </p:nvSpPr>
        <p:spPr>
          <a:xfrm>
            <a:off x="4892003" y="4695676"/>
            <a:ext cx="9126843" cy="3046988"/>
          </a:xfrm>
          <a:prstGeom prst="rect">
            <a:avLst/>
          </a:prstGeom>
          <a:noFill/>
        </p:spPr>
        <p:txBody>
          <a:bodyPr wrap="square">
            <a:spAutoFit/>
          </a:bodyPr>
          <a:lstStyle/>
          <a:p>
            <a:pPr marL="342900" indent="-342900">
              <a:lnSpc>
                <a:spcPct val="200000"/>
              </a:lnSpc>
              <a:buFont typeface="Arial" panose="020B0604020202020204" pitchFamily="34" charset="0"/>
              <a:buChar char="•"/>
            </a:pPr>
            <a:r>
              <a:rPr lang="en-US" sz="2400" dirty="0">
                <a:solidFill>
                  <a:srgbClr val="004E38"/>
                </a:solidFill>
                <a:latin typeface="Glacial Indifference" panose="020B0604020202020204" charset="0"/>
              </a:rPr>
              <a:t>ASI Website - </a:t>
            </a:r>
            <a:r>
              <a:rPr lang="en-US" sz="2400" dirty="0">
                <a:latin typeface="Glacial Indifference" panose="020B0604020202020204" charset="0"/>
                <a:hlinkClick r:id="rId4"/>
              </a:rPr>
              <a:t>ASI Accounting Services</a:t>
            </a:r>
            <a:endParaRPr lang="en-US" sz="2400" dirty="0">
              <a:latin typeface="Glacial Indifference" panose="020B0604020202020204" charset="0"/>
            </a:endParaRPr>
          </a:p>
          <a:p>
            <a:pPr marL="342900" indent="-342900">
              <a:lnSpc>
                <a:spcPct val="200000"/>
              </a:lnSpc>
              <a:buFont typeface="Arial" panose="020B0604020202020204" pitchFamily="34" charset="0"/>
              <a:buChar char="•"/>
            </a:pPr>
            <a:r>
              <a:rPr lang="en-US" sz="2400" dirty="0">
                <a:solidFill>
                  <a:srgbClr val="004E38"/>
                </a:solidFill>
                <a:latin typeface="Glacial Indifference" panose="020B0604020202020204" charset="0"/>
              </a:rPr>
              <a:t>Check Request Form - </a:t>
            </a:r>
            <a:r>
              <a:rPr lang="en-US" sz="2400" dirty="0" err="1">
                <a:solidFill>
                  <a:srgbClr val="DEA924"/>
                </a:solidFill>
                <a:latin typeface="Glacial Indifference" panose="020B0604020202020204" charset="0"/>
                <a:hlinkClick r:id="rId5"/>
              </a:rPr>
              <a:t>Jotform</a:t>
            </a:r>
            <a:r>
              <a:rPr lang="en-US" sz="2400" dirty="0">
                <a:solidFill>
                  <a:srgbClr val="DEA924"/>
                </a:solidFill>
                <a:latin typeface="Glacial Indifference" panose="020B0604020202020204" charset="0"/>
                <a:hlinkClick r:id="rId5"/>
              </a:rPr>
              <a:t> Club Check Request</a:t>
            </a:r>
            <a:endParaRPr lang="en-US" sz="2400" dirty="0">
              <a:solidFill>
                <a:srgbClr val="DEA924"/>
              </a:solidFill>
              <a:latin typeface="Glacial Indifference" panose="020B0604020202020204" charset="0"/>
            </a:endParaRPr>
          </a:p>
          <a:p>
            <a:pPr marL="342900" indent="-342900">
              <a:lnSpc>
                <a:spcPct val="200000"/>
              </a:lnSpc>
              <a:buFont typeface="Arial" panose="020B0604020202020204" pitchFamily="34" charset="0"/>
              <a:buChar char="•"/>
            </a:pPr>
            <a:r>
              <a:rPr lang="en-US" sz="2400" dirty="0">
                <a:solidFill>
                  <a:srgbClr val="004E38"/>
                </a:solidFill>
                <a:latin typeface="Glacial Indifference" panose="020B0604020202020204" charset="0"/>
              </a:rPr>
              <a:t>Check Request Documentation Requirements </a:t>
            </a:r>
            <a:r>
              <a:rPr lang="en-US" sz="2400" dirty="0">
                <a:solidFill>
                  <a:srgbClr val="C4B581"/>
                </a:solidFill>
                <a:latin typeface="Glacial Indifference" panose="020B0604020202020204" charset="0"/>
              </a:rPr>
              <a:t>– </a:t>
            </a:r>
            <a:r>
              <a:rPr lang="en-US" sz="2400" dirty="0">
                <a:solidFill>
                  <a:srgbClr val="C4B581"/>
                </a:solidFill>
                <a:latin typeface="Glacial Indifference" panose="020B0604020202020204" charset="0"/>
                <a:hlinkClick r:id="rId6">
                  <a:extLst>
                    <a:ext uri="{A12FA001-AC4F-418D-AE19-62706E023703}">
                      <ahyp:hlinkClr xmlns:ahyp="http://schemas.microsoft.com/office/drawing/2018/hyperlinkcolor" val="tx"/>
                    </a:ext>
                  </a:extLst>
                </a:hlinkClick>
              </a:rPr>
              <a:t>Requirements</a:t>
            </a:r>
            <a:endParaRPr lang="en-US" sz="2400" dirty="0">
              <a:solidFill>
                <a:srgbClr val="C4B581"/>
              </a:solidFill>
              <a:latin typeface="Glacial Indifference" panose="020B0604020202020204" charset="0"/>
            </a:endParaRPr>
          </a:p>
          <a:p>
            <a:pPr marL="342900" indent="-342900">
              <a:lnSpc>
                <a:spcPct val="200000"/>
              </a:lnSpc>
              <a:buFont typeface="Arial" panose="020B0604020202020204" pitchFamily="34" charset="0"/>
              <a:buChar char="•"/>
            </a:pPr>
            <a:r>
              <a:rPr lang="en-US" sz="2400" dirty="0">
                <a:solidFill>
                  <a:srgbClr val="004E38"/>
                </a:solidFill>
                <a:latin typeface="Glacial Indifference" panose="020B0604020202020204" charset="0"/>
              </a:rPr>
              <a:t>Website FAQs - </a:t>
            </a:r>
            <a:r>
              <a:rPr lang="en-US" sz="2400" dirty="0" err="1">
                <a:solidFill>
                  <a:srgbClr val="004E38"/>
                </a:solidFill>
                <a:latin typeface="Glacial Indifference" panose="020B0604020202020204" charset="0"/>
                <a:hlinkClick r:id="rId7">
                  <a:extLst>
                    <a:ext uri="{A12FA001-AC4F-418D-AE19-62706E023703}">
                      <ahyp:hlinkClr xmlns:ahyp="http://schemas.microsoft.com/office/drawing/2018/hyperlinkcolor" val="tx"/>
                    </a:ext>
                  </a:extLst>
                </a:hlinkClick>
              </a:rPr>
              <a:t>JotForm</a:t>
            </a:r>
            <a:r>
              <a:rPr lang="en-US" sz="2400" dirty="0">
                <a:solidFill>
                  <a:srgbClr val="004E38"/>
                </a:solidFill>
                <a:latin typeface="Glacial Indifference" panose="020B0604020202020204" charset="0"/>
                <a:hlinkClick r:id="rId7">
                  <a:extLst>
                    <a:ext uri="{A12FA001-AC4F-418D-AE19-62706E023703}">
                      <ahyp:hlinkClr xmlns:ahyp="http://schemas.microsoft.com/office/drawing/2018/hyperlinkcolor" val="tx"/>
                    </a:ext>
                  </a:extLst>
                </a:hlinkClick>
              </a:rPr>
              <a:t>/Check Request How To &amp; FAQs</a:t>
            </a:r>
            <a:endParaRPr lang="en-US" sz="2400" dirty="0">
              <a:solidFill>
                <a:srgbClr val="004E38"/>
              </a:solidFill>
              <a:latin typeface="Glacial Indifference" panose="020B0604020202020204" charset="0"/>
            </a:endParaRPr>
          </a:p>
        </p:txBody>
      </p:sp>
      <p:sp>
        <p:nvSpPr>
          <p:cNvPr id="27" name="TextBox 26">
            <a:extLst>
              <a:ext uri="{FF2B5EF4-FFF2-40B4-BE49-F238E27FC236}">
                <a16:creationId xmlns:a16="http://schemas.microsoft.com/office/drawing/2014/main" id="{8C0CD4DE-86D8-82A4-DC0A-E2CA60D7CF5B}"/>
              </a:ext>
            </a:extLst>
          </p:cNvPr>
          <p:cNvSpPr txBox="1"/>
          <p:nvPr/>
        </p:nvSpPr>
        <p:spPr>
          <a:xfrm>
            <a:off x="6733086" y="4103979"/>
            <a:ext cx="5444675" cy="584775"/>
          </a:xfrm>
          <a:prstGeom prst="rect">
            <a:avLst/>
          </a:prstGeom>
          <a:noFill/>
        </p:spPr>
        <p:txBody>
          <a:bodyPr wrap="square">
            <a:spAutoFit/>
          </a:bodyPr>
          <a:lstStyle/>
          <a:p>
            <a:r>
              <a:rPr lang="en-US" sz="3200" b="1" i="0" u="none" strike="noStrike" cap="none" dirty="0">
                <a:solidFill>
                  <a:srgbClr val="004E38"/>
                </a:solidFill>
                <a:latin typeface="Glacial Indifference" panose="020B0604020202020204" charset="0"/>
                <a:ea typeface="Lato"/>
                <a:cs typeface="Lato"/>
                <a:sym typeface="Lato"/>
              </a:rPr>
              <a:t>WEBSITE &amp; RESOURCES</a:t>
            </a:r>
            <a:endParaRPr lang="en-US" sz="3200" b="1" dirty="0"/>
          </a:p>
        </p:txBody>
      </p:sp>
    </p:spTree>
    <p:extLst>
      <p:ext uri="{BB962C8B-B14F-4D97-AF65-F5344CB8AC3E}">
        <p14:creationId xmlns:p14="http://schemas.microsoft.com/office/powerpoint/2010/main" val="38177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192"/>
        <p:cNvGrpSpPr/>
        <p:nvPr/>
      </p:nvGrpSpPr>
      <p:grpSpPr>
        <a:xfrm>
          <a:off x="0" y="0"/>
          <a:ext cx="0" cy="0"/>
          <a:chOff x="0" y="0"/>
          <a:chExt cx="0" cy="0"/>
        </a:xfrm>
      </p:grpSpPr>
      <p:sp>
        <p:nvSpPr>
          <p:cNvPr id="200" name="Google Shape;200;p12"/>
          <p:cNvSpPr/>
          <p:nvPr/>
        </p:nvSpPr>
        <p:spPr>
          <a:xfrm>
            <a:off x="10665821" y="2659182"/>
            <a:ext cx="6930887" cy="653629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2" name="Google Shape;202;p12"/>
          <p:cNvGrpSpPr/>
          <p:nvPr/>
        </p:nvGrpSpPr>
        <p:grpSpPr>
          <a:xfrm>
            <a:off x="10812201" y="2549077"/>
            <a:ext cx="6930887" cy="6824591"/>
            <a:chOff x="0" y="-9525"/>
            <a:chExt cx="812800" cy="822325"/>
          </a:xfrm>
        </p:grpSpPr>
        <p:sp>
          <p:nvSpPr>
            <p:cNvPr id="203" name="Google Shape;203;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6" name="Google Shape;206;p12"/>
          <p:cNvSpPr txBox="1"/>
          <p:nvPr/>
        </p:nvSpPr>
        <p:spPr>
          <a:xfrm>
            <a:off x="11461972" y="4494654"/>
            <a:ext cx="5631346" cy="3545586"/>
          </a:xfrm>
          <a:prstGeom prst="rect">
            <a:avLst/>
          </a:prstGeom>
          <a:noFill/>
          <a:ln>
            <a:noFill/>
          </a:ln>
        </p:spPr>
        <p:txBody>
          <a:bodyPr spcFirstLastPara="1" wrap="square" lIns="0" tIns="0" rIns="0" bIns="0" anchor="t" anchorCtr="0">
            <a:spAutoFit/>
          </a:bodyPr>
          <a:lstStyle/>
          <a:p>
            <a:pPr marL="342900" indent="-342900" defTabSz="342900">
              <a:lnSpc>
                <a:spcPct val="150000"/>
              </a:lnSpc>
              <a:spcBef>
                <a:spcPct val="20000"/>
              </a:spcBef>
              <a:buClr>
                <a:srgbClr val="C4B581"/>
              </a:buClr>
              <a:buFont typeface="Arial" panose="020B0604020202020204" pitchFamily="34" charset="0"/>
              <a:buChar char="•"/>
              <a:defRPr/>
            </a:pPr>
            <a:r>
              <a:rPr lang="en-US" sz="2400" kern="1200" dirty="0">
                <a:solidFill>
                  <a:srgbClr val="C4B581"/>
                </a:solidFill>
                <a:latin typeface="Glacial Indifference" panose="020B0604020202020204" charset="0"/>
              </a:rPr>
              <a:t>There will be a delay in processing if the request is incomplete. </a:t>
            </a:r>
            <a:endParaRPr kumimoji="0" lang="en-US" sz="2400" b="0" i="0" u="none" strike="noStrike" kern="1200" cap="none" spc="0" normalizeH="0" baseline="0" noProof="0" dirty="0">
              <a:ln>
                <a:noFill/>
              </a:ln>
              <a:solidFill>
                <a:srgbClr val="C4B581"/>
              </a:solidFill>
              <a:effectLst/>
              <a:uLnTx/>
              <a:uFillTx/>
              <a:latin typeface="Glacial Indifference" panose="020B0604020202020204" charset="0"/>
            </a:endParaRPr>
          </a:p>
          <a:p>
            <a:pPr marL="342900" indent="-342900" defTabSz="342900">
              <a:lnSpc>
                <a:spcPct val="150000"/>
              </a:lnSpc>
              <a:spcBef>
                <a:spcPct val="20000"/>
              </a:spcBef>
              <a:buClr>
                <a:srgbClr val="C4B581"/>
              </a:buClr>
              <a:buFont typeface="Arial" panose="020B0604020202020204" pitchFamily="34" charset="0"/>
              <a:buChar char="•"/>
              <a:defRPr/>
            </a:pPr>
            <a:r>
              <a:rPr kumimoji="0" lang="en-US" sz="2400" b="0" i="0" u="none" strike="noStrike" kern="1200" cap="none" spc="0" normalizeH="0" baseline="0" noProof="0" dirty="0">
                <a:ln>
                  <a:noFill/>
                </a:ln>
                <a:solidFill>
                  <a:srgbClr val="C4B581"/>
                </a:solidFill>
                <a:effectLst/>
                <a:uLnTx/>
                <a:uFillTx/>
                <a:latin typeface="Glacial Indifference" panose="020B0604020202020204" charset="0"/>
              </a:rPr>
              <a:t>Resubmissions or edits to requests will not adhere to original submission deadlines.</a:t>
            </a:r>
          </a:p>
          <a:p>
            <a:pPr marL="285750" indent="-285750" defTabSz="342900">
              <a:lnSpc>
                <a:spcPct val="150000"/>
              </a:lnSpc>
              <a:spcBef>
                <a:spcPct val="20000"/>
              </a:spcBef>
              <a:buClr>
                <a:srgbClr val="DEA924"/>
              </a:buClr>
              <a:buFont typeface="Wingdings" panose="05000000000000000000" pitchFamily="2" charset="2"/>
              <a:buChar char="v"/>
              <a:defRPr/>
            </a:pPr>
            <a:endParaRPr lang="en-US" sz="2400" b="0" i="0" dirty="0">
              <a:solidFill>
                <a:schemeClr val="bg1"/>
              </a:solidFill>
              <a:effectLst/>
              <a:latin typeface="Arial Black" panose="020B0A04020102020204" pitchFamily="34" charset="0"/>
            </a:endParaRPr>
          </a:p>
        </p:txBody>
      </p:sp>
      <p:sp>
        <p:nvSpPr>
          <p:cNvPr id="207" name="Google Shape;207;p12"/>
          <p:cNvSpPr txBox="1"/>
          <p:nvPr/>
        </p:nvSpPr>
        <p:spPr>
          <a:xfrm>
            <a:off x="933984" y="5216485"/>
            <a:ext cx="4645943" cy="602024"/>
          </a:xfrm>
          <a:prstGeom prst="rect">
            <a:avLst/>
          </a:prstGeom>
          <a:noFill/>
          <a:ln>
            <a:noFill/>
          </a:ln>
        </p:spPr>
        <p:txBody>
          <a:bodyPr spcFirstLastPara="1" wrap="square" lIns="0" tIns="0" rIns="0" bIns="0" anchor="t" anchorCtr="0">
            <a:spAutoFit/>
          </a:bodyPr>
          <a:lstStyle/>
          <a:p>
            <a:pPr marL="0" marR="0" lvl="0" indent="0" algn="ctr" rtl="0">
              <a:lnSpc>
                <a:spcPct val="163024"/>
              </a:lnSpc>
              <a:spcBef>
                <a:spcPts val="0"/>
              </a:spcBef>
              <a:spcAft>
                <a:spcPts val="0"/>
              </a:spcAft>
              <a:buNone/>
            </a:pPr>
            <a:r>
              <a:rPr lang="en-US" sz="2400" b="1" i="0" u="none" strike="noStrike" cap="none" dirty="0">
                <a:solidFill>
                  <a:srgbClr val="C4B581"/>
                </a:solidFill>
                <a:latin typeface="Glacial Indifference" panose="020B0604020202020204" charset="0"/>
                <a:ea typeface="Lato"/>
                <a:cs typeface="Lato"/>
                <a:sym typeface="Lato"/>
              </a:rPr>
              <a:t>Resources</a:t>
            </a:r>
            <a:endParaRPr sz="1200" dirty="0">
              <a:solidFill>
                <a:srgbClr val="C4B581"/>
              </a:solidFill>
              <a:latin typeface="Glacial Indifference" panose="020B0604020202020204" charset="0"/>
            </a:endParaRPr>
          </a:p>
        </p:txBody>
      </p:sp>
      <p:sp>
        <p:nvSpPr>
          <p:cNvPr id="208" name="Google Shape;208;p12"/>
          <p:cNvSpPr txBox="1"/>
          <p:nvPr/>
        </p:nvSpPr>
        <p:spPr>
          <a:xfrm>
            <a:off x="12449764" y="3966953"/>
            <a:ext cx="3362998" cy="602024"/>
          </a:xfrm>
          <a:prstGeom prst="rect">
            <a:avLst/>
          </a:prstGeom>
          <a:noFill/>
          <a:ln>
            <a:noFill/>
          </a:ln>
        </p:spPr>
        <p:txBody>
          <a:bodyPr spcFirstLastPara="1" wrap="square" lIns="0" tIns="0" rIns="0" bIns="0" anchor="t" anchorCtr="0">
            <a:spAutoFit/>
          </a:bodyPr>
          <a:lstStyle/>
          <a:p>
            <a:pPr marL="0" marR="0" lvl="0" indent="0" algn="ctr" rtl="0">
              <a:lnSpc>
                <a:spcPct val="163024"/>
              </a:lnSpc>
              <a:spcBef>
                <a:spcPts val="0"/>
              </a:spcBef>
              <a:spcAft>
                <a:spcPts val="0"/>
              </a:spcAft>
              <a:buNone/>
            </a:pPr>
            <a:r>
              <a:rPr lang="en-US" sz="2400" b="1" dirty="0">
                <a:solidFill>
                  <a:srgbClr val="C4B581"/>
                </a:solidFill>
                <a:latin typeface="Glacial Indifference" panose="020B0604020202020204" charset="0"/>
                <a:ea typeface="Lato"/>
                <a:cs typeface="Lato"/>
                <a:sym typeface="Lato"/>
              </a:rPr>
              <a:t>REMINDERS</a:t>
            </a:r>
            <a:endParaRPr sz="2400" dirty="0">
              <a:solidFill>
                <a:srgbClr val="C4B581"/>
              </a:solidFill>
              <a:latin typeface="Glacial Indifference" panose="020B0604020202020204" charset="0"/>
            </a:endParaRPr>
          </a:p>
        </p:txBody>
      </p:sp>
      <p:sp>
        <p:nvSpPr>
          <p:cNvPr id="209" name="Google Shape;209;p12"/>
          <p:cNvSpPr txBox="1"/>
          <p:nvPr/>
        </p:nvSpPr>
        <p:spPr>
          <a:xfrm>
            <a:off x="5943705" y="701326"/>
            <a:ext cx="6857895" cy="948978"/>
          </a:xfrm>
          <a:prstGeom prst="rect">
            <a:avLst/>
          </a:prstGeom>
          <a:noFill/>
          <a:ln>
            <a:noFill/>
          </a:ln>
        </p:spPr>
        <p:txBody>
          <a:bodyPr spcFirstLastPara="1" wrap="square" lIns="0" tIns="0" rIns="0" bIns="0" anchor="t" anchorCtr="0">
            <a:spAutoFit/>
          </a:bodyPr>
          <a:lstStyle/>
          <a:p>
            <a:pPr algn="l">
              <a:lnSpc>
                <a:spcPts val="7440"/>
              </a:lnSpc>
            </a:pPr>
            <a:r>
              <a:rPr lang="en-US" sz="6200" b="1" dirty="0">
                <a:solidFill>
                  <a:srgbClr val="043927"/>
                </a:solidFill>
                <a:latin typeface="Glacial Indifference Bold"/>
                <a:ea typeface="Glacial Indifference Bold"/>
                <a:cs typeface="Glacial Indifference Bold"/>
                <a:sym typeface="Glacial Indifference Bold"/>
              </a:rPr>
              <a:t>THINGS TO NOTE</a:t>
            </a:r>
          </a:p>
        </p:txBody>
      </p:sp>
      <p:sp>
        <p:nvSpPr>
          <p:cNvPr id="37" name="Google Shape;200;p12">
            <a:extLst>
              <a:ext uri="{FF2B5EF4-FFF2-40B4-BE49-F238E27FC236}">
                <a16:creationId xmlns:a16="http://schemas.microsoft.com/office/drawing/2014/main" id="{D38C5194-8C5A-4DB3-9B1F-F021BA51CBAE}"/>
              </a:ext>
            </a:extLst>
          </p:cNvPr>
          <p:cNvSpPr/>
          <p:nvPr/>
        </p:nvSpPr>
        <p:spPr>
          <a:xfrm>
            <a:off x="928905" y="2319186"/>
            <a:ext cx="8122330" cy="762000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3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03;p12">
            <a:extLst>
              <a:ext uri="{FF2B5EF4-FFF2-40B4-BE49-F238E27FC236}">
                <a16:creationId xmlns:a16="http://schemas.microsoft.com/office/drawing/2014/main" id="{0E2E0EAB-AAC4-40FA-A80F-3A5509D997E1}"/>
              </a:ext>
            </a:extLst>
          </p:cNvPr>
          <p:cNvSpPr/>
          <p:nvPr/>
        </p:nvSpPr>
        <p:spPr>
          <a:xfrm>
            <a:off x="940904" y="2089913"/>
            <a:ext cx="7966715" cy="774292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p12">
            <a:extLst>
              <a:ext uri="{FF2B5EF4-FFF2-40B4-BE49-F238E27FC236}">
                <a16:creationId xmlns:a16="http://schemas.microsoft.com/office/drawing/2014/main" id="{80D822DC-6933-412F-BDD5-B533FCA4CC82}"/>
              </a:ext>
            </a:extLst>
          </p:cNvPr>
          <p:cNvSpPr txBox="1"/>
          <p:nvPr/>
        </p:nvSpPr>
        <p:spPr>
          <a:xfrm>
            <a:off x="1819057" y="4384414"/>
            <a:ext cx="6688839" cy="4099584"/>
          </a:xfrm>
          <a:prstGeom prst="rect">
            <a:avLst/>
          </a:prstGeom>
          <a:noFill/>
          <a:ln>
            <a:noFill/>
          </a:ln>
        </p:spPr>
        <p:txBody>
          <a:bodyPr spcFirstLastPara="1" wrap="square" lIns="0" tIns="0" rIns="0" bIns="0" anchor="t" anchorCtr="0">
            <a:spAutoFit/>
          </a:bodyPr>
          <a:lstStyle/>
          <a:p>
            <a:pPr marL="342900" indent="-342900" defTabSz="342900">
              <a:lnSpc>
                <a:spcPct val="150000"/>
              </a:lnSpc>
              <a:spcBef>
                <a:spcPct val="20000"/>
              </a:spcBef>
              <a:buClr>
                <a:srgbClr val="C4B581"/>
              </a:buClr>
              <a:buFont typeface="Arial" panose="020B0604020202020204" pitchFamily="34" charset="0"/>
              <a:buChar char="•"/>
              <a:defRPr/>
            </a:pPr>
            <a:r>
              <a:rPr lang="en-US" sz="2400" kern="1200" dirty="0">
                <a:solidFill>
                  <a:srgbClr val="C4B581"/>
                </a:solidFill>
                <a:latin typeface="Glacial Indifference" panose="020B0604020202020204" charset="0"/>
              </a:rPr>
              <a:t>Outside service </a:t>
            </a:r>
            <a:r>
              <a:rPr lang="en-US" sz="2400" b="1" u="sng" kern="1200" dirty="0">
                <a:solidFill>
                  <a:srgbClr val="C4B581"/>
                </a:solidFill>
                <a:latin typeface="Glacial Indifference" panose="020B0604020202020204" charset="0"/>
              </a:rPr>
              <a:t>cannot</a:t>
            </a:r>
            <a:r>
              <a:rPr lang="en-US" sz="2400" kern="1200" dirty="0">
                <a:solidFill>
                  <a:srgbClr val="C4B581"/>
                </a:solidFill>
                <a:latin typeface="Glacial Indifference" panose="020B0604020202020204" charset="0"/>
              </a:rPr>
              <a:t> be paid out of pocket</a:t>
            </a:r>
            <a:r>
              <a:rPr lang="en-US" sz="2400" kern="1200" dirty="0">
                <a:solidFill>
                  <a:srgbClr val="004E38"/>
                </a:solidFill>
                <a:latin typeface="Glacial Indifference" panose="020B0604020202020204" charset="0"/>
              </a:rPr>
              <a:t>.</a:t>
            </a:r>
          </a:p>
          <a:p>
            <a:pPr marL="342900" indent="-342900" defTabSz="342900">
              <a:lnSpc>
                <a:spcPct val="150000"/>
              </a:lnSpc>
              <a:spcBef>
                <a:spcPct val="20000"/>
              </a:spcBef>
              <a:buClr>
                <a:srgbClr val="C4B581"/>
              </a:buClr>
              <a:buFont typeface="Arial" panose="020B0604020202020204" pitchFamily="34" charset="0"/>
              <a:buChar char="•"/>
              <a:defRPr/>
            </a:pPr>
            <a:r>
              <a:rPr lang="en-US" sz="2400" kern="1200" dirty="0">
                <a:solidFill>
                  <a:srgbClr val="C4B581"/>
                </a:solidFill>
                <a:latin typeface="Glacial Indifference" panose="020B0604020202020204" charset="0"/>
              </a:rPr>
              <a:t>Requests made by 5 p.m. on Wednesdays will be included in that week’s check batch to be mailed the following Thursday.</a:t>
            </a:r>
          </a:p>
          <a:p>
            <a:pPr marL="342900" marR="0" lvl="0" indent="-342900" algn="l" defTabSz="342900" rtl="0" eaLnBrk="1" fontAlgn="auto" latinLnBrk="0" hangingPunct="1">
              <a:lnSpc>
                <a:spcPct val="150000"/>
              </a:lnSpc>
              <a:spcBef>
                <a:spcPct val="20000"/>
              </a:spcBef>
              <a:spcAft>
                <a:spcPts val="0"/>
              </a:spcAft>
              <a:buClr>
                <a:srgbClr val="C4B58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C4B581"/>
                </a:solidFill>
                <a:effectLst/>
                <a:uLnTx/>
                <a:uFillTx/>
                <a:latin typeface="Glacial Indifference" panose="020B0604020202020204" charset="0"/>
              </a:rPr>
              <a:t>Checks are mailed. Indicate on check request if </a:t>
            </a:r>
            <a:r>
              <a:rPr lang="en-US" sz="2400" kern="1200" dirty="0">
                <a:solidFill>
                  <a:srgbClr val="C4B581"/>
                </a:solidFill>
                <a:latin typeface="Glacial Indifference" panose="020B0604020202020204" charset="0"/>
              </a:rPr>
              <a:t>vendor</a:t>
            </a:r>
            <a:r>
              <a:rPr kumimoji="0" lang="en-US" sz="2400" b="0" i="0" u="none" strike="noStrike" kern="1200" cap="none" spc="0" normalizeH="0" baseline="0" noProof="0" dirty="0">
                <a:ln>
                  <a:noFill/>
                </a:ln>
                <a:solidFill>
                  <a:srgbClr val="C4B581"/>
                </a:solidFill>
                <a:effectLst/>
                <a:uLnTx/>
                <a:uFillTx/>
                <a:latin typeface="Glacial Indifference" panose="020B0604020202020204" charset="0"/>
              </a:rPr>
              <a:t> prefers to pick it up</a:t>
            </a:r>
            <a:r>
              <a:rPr lang="en-US" sz="2400" kern="1200" dirty="0">
                <a:solidFill>
                  <a:srgbClr val="C4B581"/>
                </a:solidFill>
                <a:latin typeface="Glacial Indifference" panose="020B0604020202020204" charset="0"/>
              </a:rPr>
              <a:t> at the ASI Student Shop window</a:t>
            </a:r>
          </a:p>
        </p:txBody>
      </p:sp>
      <p:sp>
        <p:nvSpPr>
          <p:cNvPr id="42" name="Google Shape;208;p12">
            <a:extLst>
              <a:ext uri="{FF2B5EF4-FFF2-40B4-BE49-F238E27FC236}">
                <a16:creationId xmlns:a16="http://schemas.microsoft.com/office/drawing/2014/main" id="{819A3368-4BB2-4759-BC38-28D75C813726}"/>
              </a:ext>
            </a:extLst>
          </p:cNvPr>
          <p:cNvSpPr txBox="1"/>
          <p:nvPr/>
        </p:nvSpPr>
        <p:spPr>
          <a:xfrm>
            <a:off x="3141363" y="3834693"/>
            <a:ext cx="3565793" cy="602024"/>
          </a:xfrm>
          <a:prstGeom prst="rect">
            <a:avLst/>
          </a:prstGeom>
          <a:noFill/>
          <a:ln>
            <a:noFill/>
          </a:ln>
        </p:spPr>
        <p:txBody>
          <a:bodyPr spcFirstLastPara="1" wrap="square" lIns="0" tIns="0" rIns="0" bIns="0" anchor="t" anchorCtr="0">
            <a:spAutoFit/>
          </a:bodyPr>
          <a:lstStyle/>
          <a:p>
            <a:pPr marL="0" marR="0" lvl="0" indent="0" algn="ctr" rtl="0">
              <a:lnSpc>
                <a:spcPct val="163024"/>
              </a:lnSpc>
              <a:spcBef>
                <a:spcPts val="0"/>
              </a:spcBef>
              <a:spcAft>
                <a:spcPts val="0"/>
              </a:spcAft>
              <a:buNone/>
            </a:pPr>
            <a:r>
              <a:rPr lang="en-US" sz="2400" b="1" i="0" u="none" strike="noStrike" cap="none" dirty="0">
                <a:solidFill>
                  <a:srgbClr val="C4B581"/>
                </a:solidFill>
                <a:latin typeface="Glacial Indifference" panose="020B0604020202020204" charset="0"/>
                <a:ea typeface="Lato"/>
                <a:cs typeface="Lato"/>
                <a:sym typeface="Lato"/>
              </a:rPr>
              <a:t>OVERVIEW</a:t>
            </a:r>
            <a:endParaRPr sz="2400" dirty="0">
              <a:solidFill>
                <a:srgbClr val="C4B581"/>
              </a:solidFill>
              <a:latin typeface="Glacial Indifference" panose="020B0604020202020204" charset="0"/>
            </a:endParaRPr>
          </a:p>
        </p:txBody>
      </p:sp>
      <p:sp>
        <p:nvSpPr>
          <p:cNvPr id="26" name="Freeform 14">
            <a:extLst>
              <a:ext uri="{FF2B5EF4-FFF2-40B4-BE49-F238E27FC236}">
                <a16:creationId xmlns:a16="http://schemas.microsoft.com/office/drawing/2014/main" id="{35B3C8F1-0052-42CD-9FA5-67D4ADB55A2D}"/>
              </a:ext>
            </a:extLst>
          </p:cNvPr>
          <p:cNvSpPr/>
          <p:nvPr/>
        </p:nvSpPr>
        <p:spPr>
          <a:xfrm>
            <a:off x="13630589" y="3081792"/>
            <a:ext cx="1001349" cy="797640"/>
          </a:xfrm>
          <a:custGeom>
            <a:avLst/>
            <a:gdLst/>
            <a:ahLst/>
            <a:cxnLst/>
            <a:rect l="l" t="t" r="r" b="b"/>
            <a:pathLst>
              <a:path w="3065578" h="2711086">
                <a:moveTo>
                  <a:pt x="0" y="0"/>
                </a:moveTo>
                <a:lnTo>
                  <a:pt x="3065578" y="0"/>
                </a:lnTo>
                <a:lnTo>
                  <a:pt x="3065578" y="2711085"/>
                </a:lnTo>
                <a:lnTo>
                  <a:pt x="0" y="2711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8">
            <a:extLst>
              <a:ext uri="{FF2B5EF4-FFF2-40B4-BE49-F238E27FC236}">
                <a16:creationId xmlns:a16="http://schemas.microsoft.com/office/drawing/2014/main" id="{C90C01B3-3CEB-4217-AA2E-BC55BF0553B3}"/>
              </a:ext>
            </a:extLst>
          </p:cNvPr>
          <p:cNvSpPr/>
          <p:nvPr/>
        </p:nvSpPr>
        <p:spPr>
          <a:xfrm>
            <a:off x="4226060" y="2604668"/>
            <a:ext cx="1396401" cy="1163167"/>
          </a:xfrm>
          <a:custGeom>
            <a:avLst/>
            <a:gdLst>
              <a:gd name="connsiteX0" fmla="*/ 0 w 5037372"/>
              <a:gd name="connsiteY0" fmla="*/ 2769704 h 4826184"/>
              <a:gd name="connsiteX1" fmla="*/ 5037372 w 5037372"/>
              <a:gd name="connsiteY1" fmla="*/ 0 h 4826184"/>
              <a:gd name="connsiteX2" fmla="*/ 5037372 w 5037372"/>
              <a:gd name="connsiteY2" fmla="*/ 4826184 h 4826184"/>
              <a:gd name="connsiteX3" fmla="*/ 0 w 5037372"/>
              <a:gd name="connsiteY3" fmla="*/ 4826184 h 4826184"/>
              <a:gd name="connsiteX4" fmla="*/ 0 w 5037372"/>
              <a:gd name="connsiteY4" fmla="*/ 2769704 h 48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7372" h="4826184">
                <a:moveTo>
                  <a:pt x="0" y="2769704"/>
                </a:moveTo>
                <a:lnTo>
                  <a:pt x="5037372" y="0"/>
                </a:lnTo>
                <a:lnTo>
                  <a:pt x="5037372" y="4826184"/>
                </a:lnTo>
                <a:lnTo>
                  <a:pt x="0" y="4826184"/>
                </a:lnTo>
                <a:lnTo>
                  <a:pt x="0" y="2769704"/>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506"/>
        <p:cNvGrpSpPr/>
        <p:nvPr/>
      </p:nvGrpSpPr>
      <p:grpSpPr>
        <a:xfrm>
          <a:off x="0" y="0"/>
          <a:ext cx="0" cy="0"/>
          <a:chOff x="0" y="0"/>
          <a:chExt cx="0" cy="0"/>
        </a:xfrm>
      </p:grpSpPr>
      <p:sp>
        <p:nvSpPr>
          <p:cNvPr id="34" name="TextBox 33">
            <a:extLst>
              <a:ext uri="{FF2B5EF4-FFF2-40B4-BE49-F238E27FC236}">
                <a16:creationId xmlns:a16="http://schemas.microsoft.com/office/drawing/2014/main" id="{1E71F1EC-3E6D-47A8-8418-10F380D826BF}"/>
              </a:ext>
            </a:extLst>
          </p:cNvPr>
          <p:cNvSpPr txBox="1"/>
          <p:nvPr/>
        </p:nvSpPr>
        <p:spPr>
          <a:xfrm>
            <a:off x="15927126" y="5799011"/>
            <a:ext cx="204017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lacial Indifference" panose="020B0604020202020204" charset="0"/>
                <a:ea typeface="+mn-ea"/>
                <a:cs typeface="Glacial Indifference" panose="020B0604020202020204" charset="0"/>
              </a:rPr>
              <a:t>Click for PDF</a:t>
            </a:r>
          </a:p>
        </p:txBody>
      </p:sp>
      <p:sp>
        <p:nvSpPr>
          <p:cNvPr id="14" name="Freeform 2">
            <a:extLst>
              <a:ext uri="{FF2B5EF4-FFF2-40B4-BE49-F238E27FC236}">
                <a16:creationId xmlns:a16="http://schemas.microsoft.com/office/drawing/2014/main" id="{C7823463-D46D-4B1E-A1BA-20B9FCA8C8A7}"/>
              </a:ext>
            </a:extLst>
          </p:cNvPr>
          <p:cNvSpPr/>
          <p:nvPr/>
        </p:nvSpPr>
        <p:spPr>
          <a:xfrm>
            <a:off x="200131" y="3742237"/>
            <a:ext cx="6030615" cy="5036879"/>
          </a:xfrm>
          <a:custGeom>
            <a:avLst/>
            <a:gdLst/>
            <a:ahLst/>
            <a:cxnLst/>
            <a:rect l="l" t="t" r="r" b="b"/>
            <a:pathLst>
              <a:path w="7749106" h="5482492">
                <a:moveTo>
                  <a:pt x="0" y="0"/>
                </a:moveTo>
                <a:lnTo>
                  <a:pt x="7749106" y="0"/>
                </a:lnTo>
                <a:lnTo>
                  <a:pt x="7749106" y="5482492"/>
                </a:lnTo>
                <a:lnTo>
                  <a:pt x="0" y="5482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16" name="Google Shape;514;p20">
            <a:extLst>
              <a:ext uri="{FF2B5EF4-FFF2-40B4-BE49-F238E27FC236}">
                <a16:creationId xmlns:a16="http://schemas.microsoft.com/office/drawing/2014/main" id="{7ADC5D89-62B4-4FA9-8624-DCAAC5CA01DD}"/>
              </a:ext>
            </a:extLst>
          </p:cNvPr>
          <p:cNvGrpSpPr/>
          <p:nvPr/>
        </p:nvGrpSpPr>
        <p:grpSpPr>
          <a:xfrm>
            <a:off x="1" y="-45334"/>
            <a:ext cx="18288000" cy="2418347"/>
            <a:chOff x="0" y="-85725"/>
            <a:chExt cx="4816593" cy="867533"/>
          </a:xfrm>
          <a:solidFill>
            <a:srgbClr val="043927"/>
          </a:solidFill>
        </p:grpSpPr>
        <p:sp>
          <p:nvSpPr>
            <p:cNvPr id="17" name="Google Shape;515;p20">
              <a:extLst>
                <a:ext uri="{FF2B5EF4-FFF2-40B4-BE49-F238E27FC236}">
                  <a16:creationId xmlns:a16="http://schemas.microsoft.com/office/drawing/2014/main" id="{D998BD79-7A2A-414E-8A30-E10EDFB5992E}"/>
                </a:ext>
              </a:extLst>
            </p:cNvPr>
            <p:cNvSpPr/>
            <p:nvPr/>
          </p:nvSpPr>
          <p:spPr>
            <a:xfrm>
              <a:off x="0" y="0"/>
              <a:ext cx="4816592" cy="781808"/>
            </a:xfrm>
            <a:custGeom>
              <a:avLst/>
              <a:gdLst/>
              <a:ahLst/>
              <a:cxnLst/>
              <a:rect l="l" t="t" r="r" b="b"/>
              <a:pathLst>
                <a:path w="4816592" h="781808" extrusionOk="0">
                  <a:moveTo>
                    <a:pt x="0" y="0"/>
                  </a:moveTo>
                  <a:lnTo>
                    <a:pt x="4816592" y="0"/>
                  </a:lnTo>
                  <a:lnTo>
                    <a:pt x="4816592" y="781808"/>
                  </a:lnTo>
                  <a:lnTo>
                    <a:pt x="0" y="781808"/>
                  </a:lnTo>
                  <a:close/>
                </a:path>
              </a:pathLst>
            </a:custGeom>
            <a:grpFill/>
            <a:ln>
              <a:noFill/>
            </a:ln>
          </p:spPr>
        </p:sp>
        <p:sp>
          <p:nvSpPr>
            <p:cNvPr id="18" name="Google Shape;516;p20">
              <a:extLst>
                <a:ext uri="{FF2B5EF4-FFF2-40B4-BE49-F238E27FC236}">
                  <a16:creationId xmlns:a16="http://schemas.microsoft.com/office/drawing/2014/main" id="{849A6192-9F2B-4D2A-8D70-1F738E0D4C40}"/>
                </a:ext>
              </a:extLst>
            </p:cNvPr>
            <p:cNvSpPr txBox="1"/>
            <p:nvPr/>
          </p:nvSpPr>
          <p:spPr>
            <a:xfrm>
              <a:off x="0" y="-85725"/>
              <a:ext cx="4816593" cy="867533"/>
            </a:xfrm>
            <a:prstGeom prst="rect">
              <a:avLst/>
            </a:prstGeom>
            <a:grp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 name="Google Shape;517;p20">
            <a:extLst>
              <a:ext uri="{FF2B5EF4-FFF2-40B4-BE49-F238E27FC236}">
                <a16:creationId xmlns:a16="http://schemas.microsoft.com/office/drawing/2014/main" id="{089A9380-77FE-40D4-9E47-22CD84BAC66B}"/>
              </a:ext>
            </a:extLst>
          </p:cNvPr>
          <p:cNvSpPr txBox="1"/>
          <p:nvPr/>
        </p:nvSpPr>
        <p:spPr>
          <a:xfrm>
            <a:off x="1156938" y="532311"/>
            <a:ext cx="1382934"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dirty="0">
                <a:solidFill>
                  <a:schemeClr val="bg1"/>
                </a:solidFill>
                <a:latin typeface="Glacial Indifference Bold"/>
                <a:ea typeface="Glacial Indifference Bold"/>
                <a:cs typeface="Glacial Indifference Bold"/>
                <a:sym typeface="Glacial Indifference Bold"/>
              </a:rPr>
              <a:t>04</a:t>
            </a:r>
            <a:endParaRPr sz="7200" dirty="0"/>
          </a:p>
        </p:txBody>
      </p:sp>
      <p:sp>
        <p:nvSpPr>
          <p:cNvPr id="22" name="Google Shape;336;p16">
            <a:extLst>
              <a:ext uri="{FF2B5EF4-FFF2-40B4-BE49-F238E27FC236}">
                <a16:creationId xmlns:a16="http://schemas.microsoft.com/office/drawing/2014/main" id="{BAA5F8E4-6FA3-455E-9034-8EE7DA13DF1E}"/>
              </a:ext>
            </a:extLst>
          </p:cNvPr>
          <p:cNvSpPr txBox="1"/>
          <p:nvPr/>
        </p:nvSpPr>
        <p:spPr>
          <a:xfrm>
            <a:off x="3696810" y="806979"/>
            <a:ext cx="10003757" cy="795089"/>
          </a:xfrm>
          <a:prstGeom prst="rect">
            <a:avLst/>
          </a:prstGeom>
          <a:noFill/>
          <a:ln>
            <a:noFill/>
          </a:ln>
        </p:spPr>
        <p:txBody>
          <a:bodyPr spcFirstLastPara="1" wrap="square" lIns="0" tIns="0" rIns="0" bIns="0" anchor="t" anchorCtr="0">
            <a:spAutoFit/>
          </a:bodyPr>
          <a:lstStyle/>
          <a:p>
            <a:pPr algn="l">
              <a:lnSpc>
                <a:spcPts val="6240"/>
              </a:lnSpc>
            </a:pPr>
            <a:r>
              <a:rPr lang="en-US" sz="6200" b="1" dirty="0">
                <a:solidFill>
                  <a:srgbClr val="C4B581"/>
                </a:solidFill>
                <a:latin typeface="Glacial Indifference Bold"/>
                <a:ea typeface="Glacial Indifference Bold"/>
                <a:cs typeface="Glacial Indifference Bold"/>
                <a:sym typeface="Glacial Indifference Bold"/>
              </a:rPr>
              <a:t>THEE HOLY CR GRAIL</a:t>
            </a:r>
            <a:endParaRPr lang="en-US" sz="6200" b="1" dirty="0">
              <a:solidFill>
                <a:schemeClr val="bg1"/>
              </a:solidFill>
              <a:latin typeface="Glacial Indifference Bold"/>
              <a:ea typeface="Glacial Indifference Bold"/>
              <a:cs typeface="Glacial Indifference Bold"/>
              <a:sym typeface="Glacial Indifference Bold"/>
            </a:endParaRPr>
          </a:p>
        </p:txBody>
      </p:sp>
      <p:sp>
        <p:nvSpPr>
          <p:cNvPr id="4" name="TextBox 3">
            <a:extLst>
              <a:ext uri="{FF2B5EF4-FFF2-40B4-BE49-F238E27FC236}">
                <a16:creationId xmlns:a16="http://schemas.microsoft.com/office/drawing/2014/main" id="{29350E7B-6ECC-4DFE-B869-23AA35B6083C}"/>
              </a:ext>
            </a:extLst>
          </p:cNvPr>
          <p:cNvSpPr txBox="1"/>
          <p:nvPr/>
        </p:nvSpPr>
        <p:spPr>
          <a:xfrm>
            <a:off x="6531429" y="3331029"/>
            <a:ext cx="9095014" cy="5927777"/>
          </a:xfrm>
          <a:prstGeom prst="rect">
            <a:avLst/>
          </a:prstGeom>
          <a:noFill/>
        </p:spPr>
        <p:txBody>
          <a:bodyPr wrap="square" rtlCol="0">
            <a:spAutoFit/>
          </a:bodyPr>
          <a:lstStyle/>
          <a:p>
            <a:pPr marL="457200" marR="0" lvl="1" indent="0" algn="l" defTabSz="342900" rtl="0" eaLnBrk="1" fontAlgn="auto" latinLnBrk="0" hangingPunct="1">
              <a:lnSpc>
                <a:spcPct val="150000"/>
              </a:lnSpc>
              <a:spcBef>
                <a:spcPct val="20000"/>
              </a:spcBef>
              <a:spcAft>
                <a:spcPts val="0"/>
              </a:spcAft>
              <a:buClr>
                <a:srgbClr val="C4B581"/>
              </a:buClr>
              <a:buSzTx/>
              <a:buFont typeface="Arial"/>
              <a:buNone/>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Arial"/>
                <a:sym typeface="Arial"/>
              </a:rPr>
              <a:t>Depending on the type of check request you're submitting, there are specific documents you’ll need to include — such as itemized receipts, proof of payment, or agreements. </a:t>
            </a:r>
          </a:p>
          <a:p>
            <a:pPr marL="457200" marR="0" lvl="1" indent="0" algn="l" defTabSz="342900" rtl="0" eaLnBrk="1" fontAlgn="auto" latinLnBrk="0" hangingPunct="1">
              <a:lnSpc>
                <a:spcPct val="150000"/>
              </a:lnSpc>
              <a:spcBef>
                <a:spcPct val="20000"/>
              </a:spcBef>
              <a:spcAft>
                <a:spcPts val="0"/>
              </a:spcAft>
              <a:buClr>
                <a:srgbClr val="C4B581"/>
              </a:buClr>
              <a:buSzTx/>
              <a:buFont typeface="Arial"/>
              <a:buNone/>
              <a:tabLst/>
              <a:defRPr/>
            </a:pPr>
            <a:endPar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Arial"/>
              <a:sym typeface="Arial"/>
            </a:endParaRPr>
          </a:p>
          <a:p>
            <a:pPr marL="457200" marR="0" lvl="1" indent="0" algn="l" defTabSz="342900" rtl="0" eaLnBrk="1" fontAlgn="auto" latinLnBrk="0" hangingPunct="1">
              <a:lnSpc>
                <a:spcPct val="150000"/>
              </a:lnSpc>
              <a:spcBef>
                <a:spcPct val="20000"/>
              </a:spcBef>
              <a:spcAft>
                <a:spcPts val="0"/>
              </a:spcAft>
              <a:buClr>
                <a:srgbClr val="C4B581"/>
              </a:buClr>
              <a:buSzTx/>
              <a:buFont typeface="Arial"/>
              <a:buNone/>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Arial"/>
                <a:sym typeface="Arial"/>
              </a:rPr>
              <a:t>To avoid delays, make sure to attach all required documentation to your submission. </a:t>
            </a:r>
          </a:p>
          <a:p>
            <a:pPr marL="457200" marR="0" lvl="1" indent="0" algn="l" defTabSz="342900" rtl="0" eaLnBrk="1" fontAlgn="auto" latinLnBrk="0" hangingPunct="1">
              <a:lnSpc>
                <a:spcPct val="150000"/>
              </a:lnSpc>
              <a:spcBef>
                <a:spcPct val="20000"/>
              </a:spcBef>
              <a:spcAft>
                <a:spcPts val="0"/>
              </a:spcAft>
              <a:buClr>
                <a:srgbClr val="C4B581"/>
              </a:buClr>
              <a:buSzTx/>
              <a:buFont typeface="Arial"/>
              <a:buNone/>
              <a:tabLst/>
              <a:defRPr/>
            </a:pPr>
            <a:endParaRPr lang="en-US" sz="2400" kern="1200" dirty="0">
              <a:solidFill>
                <a:srgbClr val="004E38"/>
              </a:solidFill>
              <a:latin typeface="Glacial Indifference" panose="020B0604020202020204" charset="0"/>
              <a:ea typeface="+mn-ea"/>
            </a:endParaRPr>
          </a:p>
          <a:p>
            <a:pPr marL="457200" marR="0" lvl="1" indent="0" algn="l" defTabSz="342900" rtl="0" eaLnBrk="1" fontAlgn="auto" latinLnBrk="0" hangingPunct="1">
              <a:lnSpc>
                <a:spcPct val="150000"/>
              </a:lnSpc>
              <a:spcBef>
                <a:spcPct val="20000"/>
              </a:spcBef>
              <a:spcAft>
                <a:spcPts val="0"/>
              </a:spcAft>
              <a:buClr>
                <a:srgbClr val="C4B581"/>
              </a:buClr>
              <a:buSzTx/>
              <a:buFont typeface="Arial"/>
              <a:buNone/>
              <a:tabLst/>
              <a:defRPr/>
            </a:pP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Arial"/>
                <a:sym typeface="Arial"/>
              </a:rPr>
              <a:t>For a complete list of required documents by request type, please refer to the Check Request Documentation Cheat Sheet (PDF) linked </a:t>
            </a:r>
            <a:r>
              <a:rPr lang="en-US" sz="2400" kern="1200" dirty="0">
                <a:solidFill>
                  <a:srgbClr val="004E38"/>
                </a:solidFill>
                <a:latin typeface="Glacial Indifference" panose="020B0604020202020204" charset="0"/>
                <a:ea typeface="+mn-ea"/>
              </a:rPr>
              <a:t>on the right</a:t>
            </a:r>
            <a:r>
              <a:rPr kumimoji="0" lang="en-US" sz="2400" b="0" i="0" u="none" strike="noStrike" kern="1200" cap="none" spc="0" normalizeH="0" baseline="0" noProof="0" dirty="0">
                <a:ln>
                  <a:noFill/>
                </a:ln>
                <a:solidFill>
                  <a:srgbClr val="004E38"/>
                </a:solidFill>
                <a:effectLst/>
                <a:uLnTx/>
                <a:uFillTx/>
                <a:latin typeface="Glacial Indifference" panose="020B0604020202020204" charset="0"/>
                <a:ea typeface="+mn-ea"/>
                <a:cs typeface="Arial"/>
                <a:sym typeface="Arial"/>
              </a:rPr>
              <a:t>.</a:t>
            </a:r>
          </a:p>
        </p:txBody>
      </p:sp>
      <p:pic>
        <p:nvPicPr>
          <p:cNvPr id="5" name="Picture 4" descr="A list of information on a paper&#10;&#10;AI-generated content may be incorrect.">
            <a:hlinkClick r:id="rId5"/>
            <a:extLst>
              <a:ext uri="{FF2B5EF4-FFF2-40B4-BE49-F238E27FC236}">
                <a16:creationId xmlns:a16="http://schemas.microsoft.com/office/drawing/2014/main" id="{458A2B4B-0C67-0CFB-AA1F-80F28BAA1E8C}"/>
              </a:ext>
            </a:extLst>
          </p:cNvPr>
          <p:cNvPicPr>
            <a:picLocks noChangeAspect="1"/>
          </p:cNvPicPr>
          <p:nvPr/>
        </p:nvPicPr>
        <p:blipFill>
          <a:blip r:embed="rId6"/>
          <a:stretch>
            <a:fillRect/>
          </a:stretch>
        </p:blipFill>
        <p:spPr>
          <a:xfrm>
            <a:off x="15752701" y="2562356"/>
            <a:ext cx="2335168" cy="30473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581"/>
        </a:solidFill>
        <a:effectLst/>
      </p:bgPr>
    </p:bg>
    <p:spTree>
      <p:nvGrpSpPr>
        <p:cNvPr id="1" name="Shape 324"/>
        <p:cNvGrpSpPr/>
        <p:nvPr/>
      </p:nvGrpSpPr>
      <p:grpSpPr>
        <a:xfrm>
          <a:off x="0" y="0"/>
          <a:ext cx="0" cy="0"/>
          <a:chOff x="0" y="0"/>
          <a:chExt cx="0" cy="0"/>
        </a:xfrm>
      </p:grpSpPr>
      <p:grpSp>
        <p:nvGrpSpPr>
          <p:cNvPr id="332" name="Google Shape;332;p16"/>
          <p:cNvGrpSpPr/>
          <p:nvPr/>
        </p:nvGrpSpPr>
        <p:grpSpPr>
          <a:xfrm>
            <a:off x="0" y="-1"/>
            <a:ext cx="18288000" cy="2423887"/>
            <a:chOff x="0" y="-85725"/>
            <a:chExt cx="4816593" cy="867533"/>
          </a:xfrm>
          <a:solidFill>
            <a:srgbClr val="043927"/>
          </a:solidFill>
        </p:grpSpPr>
        <p:sp>
          <p:nvSpPr>
            <p:cNvPr id="333" name="Google Shape;333;p16"/>
            <p:cNvSpPr/>
            <p:nvPr/>
          </p:nvSpPr>
          <p:spPr>
            <a:xfrm>
              <a:off x="0" y="0"/>
              <a:ext cx="4816592" cy="781808"/>
            </a:xfrm>
            <a:custGeom>
              <a:avLst/>
              <a:gdLst/>
              <a:ahLst/>
              <a:cxnLst/>
              <a:rect l="l" t="t" r="r" b="b"/>
              <a:pathLst>
                <a:path w="4816592" h="781808" extrusionOk="0">
                  <a:moveTo>
                    <a:pt x="0" y="0"/>
                  </a:moveTo>
                  <a:lnTo>
                    <a:pt x="4816592" y="0"/>
                  </a:lnTo>
                  <a:lnTo>
                    <a:pt x="4816592" y="781808"/>
                  </a:lnTo>
                  <a:lnTo>
                    <a:pt x="0" y="781808"/>
                  </a:lnTo>
                  <a:close/>
                </a:path>
              </a:pathLst>
            </a:custGeom>
            <a:grpFill/>
            <a:ln>
              <a:noFill/>
            </a:ln>
          </p:spPr>
        </p:sp>
        <p:sp>
          <p:nvSpPr>
            <p:cNvPr id="334" name="Google Shape;334;p16"/>
            <p:cNvSpPr txBox="1"/>
            <p:nvPr/>
          </p:nvSpPr>
          <p:spPr>
            <a:xfrm>
              <a:off x="0" y="-85725"/>
              <a:ext cx="4816593" cy="867533"/>
            </a:xfrm>
            <a:prstGeom prst="rect">
              <a:avLst/>
            </a:prstGeom>
            <a:grpFill/>
            <a:ln>
              <a:noFill/>
            </a:ln>
          </p:spPr>
          <p:txBody>
            <a:bodyPr spcFirstLastPara="1" wrap="square" lIns="50800" tIns="50800" rIns="50800" bIns="50800" anchor="ctr" anchorCtr="0">
              <a:noAutofit/>
            </a:bodyPr>
            <a:lstStyle/>
            <a:p>
              <a:pPr marL="0" marR="0" lvl="0" indent="0" algn="ctr" rtl="0">
                <a:lnSpc>
                  <a:spcPct val="18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5" name="Google Shape;335;p16"/>
          <p:cNvSpPr txBox="1"/>
          <p:nvPr/>
        </p:nvSpPr>
        <p:spPr>
          <a:xfrm>
            <a:off x="204473" y="539654"/>
            <a:ext cx="3231000" cy="1362809"/>
          </a:xfrm>
          <a:prstGeom prst="rect">
            <a:avLst/>
          </a:prstGeom>
          <a:noFill/>
          <a:ln>
            <a:noFill/>
          </a:ln>
        </p:spPr>
        <p:txBody>
          <a:bodyPr spcFirstLastPara="1" wrap="square" lIns="0" tIns="0" rIns="0" bIns="0" anchor="t" anchorCtr="0">
            <a:spAutoFit/>
          </a:bodyPr>
          <a:lstStyle/>
          <a:p>
            <a:pPr marL="0" marR="0" lvl="0" indent="0" algn="ctr" rtl="0">
              <a:lnSpc>
                <a:spcPct val="123000"/>
              </a:lnSpc>
              <a:spcBef>
                <a:spcPts val="0"/>
              </a:spcBef>
              <a:spcAft>
                <a:spcPts val="0"/>
              </a:spcAft>
              <a:buNone/>
            </a:pPr>
            <a:r>
              <a:rPr lang="en-US" sz="7200" b="1" i="0" u="none" strike="noStrike" cap="none" dirty="0">
                <a:solidFill>
                  <a:srgbClr val="FFFFFF"/>
                </a:solidFill>
                <a:latin typeface="Glacial Indifference" panose="020B0604020202020204" charset="0"/>
                <a:ea typeface="Rajdhani"/>
                <a:cs typeface="Glacial Indifference" panose="020B0604020202020204" charset="0"/>
                <a:sym typeface="Rajdhani"/>
              </a:rPr>
              <a:t>05</a:t>
            </a:r>
            <a:endParaRPr sz="7200" b="1" dirty="0">
              <a:latin typeface="Glacial Indifference" panose="020B0604020202020204" charset="0"/>
              <a:cs typeface="Glacial Indifference" panose="020B0604020202020204" charset="0"/>
            </a:endParaRPr>
          </a:p>
        </p:txBody>
      </p:sp>
      <p:sp>
        <p:nvSpPr>
          <p:cNvPr id="17" name="Google Shape;518;p20">
            <a:extLst>
              <a:ext uri="{FF2B5EF4-FFF2-40B4-BE49-F238E27FC236}">
                <a16:creationId xmlns:a16="http://schemas.microsoft.com/office/drawing/2014/main" id="{9D6B5842-F7EF-4589-B484-3C3D38777B17}"/>
              </a:ext>
            </a:extLst>
          </p:cNvPr>
          <p:cNvSpPr txBox="1"/>
          <p:nvPr/>
        </p:nvSpPr>
        <p:spPr>
          <a:xfrm>
            <a:off x="3639946" y="746570"/>
            <a:ext cx="13663828" cy="948978"/>
          </a:xfrm>
          <a:prstGeom prst="rect">
            <a:avLst/>
          </a:prstGeom>
          <a:noFill/>
          <a:ln>
            <a:noFill/>
          </a:ln>
        </p:spPr>
        <p:txBody>
          <a:bodyPr spcFirstLastPara="1" wrap="square" lIns="0" tIns="0" rIns="0" bIns="0" anchor="t" anchorCtr="0">
            <a:spAutoFit/>
          </a:bodyPr>
          <a:lstStyle/>
          <a:p>
            <a:pPr algn="l">
              <a:lnSpc>
                <a:spcPts val="7440"/>
              </a:lnSpc>
            </a:pPr>
            <a:r>
              <a:rPr lang="en-US" sz="6200" b="1" dirty="0">
                <a:solidFill>
                  <a:srgbClr val="C4B581"/>
                </a:solidFill>
                <a:latin typeface="Glacial Indifference Bold"/>
                <a:ea typeface="Glacial Indifference Bold"/>
                <a:cs typeface="Glacial Indifference Bold"/>
                <a:sym typeface="Glacial Indifference Bold"/>
              </a:rPr>
              <a:t>DOC FUNDING GUIDELINES</a:t>
            </a:r>
          </a:p>
        </p:txBody>
      </p:sp>
      <p:sp>
        <p:nvSpPr>
          <p:cNvPr id="10" name="TextBox 9">
            <a:extLst>
              <a:ext uri="{FF2B5EF4-FFF2-40B4-BE49-F238E27FC236}">
                <a16:creationId xmlns:a16="http://schemas.microsoft.com/office/drawing/2014/main" id="{A88916E2-1437-4BD3-860A-DAEF39C59CAD}"/>
              </a:ext>
            </a:extLst>
          </p:cNvPr>
          <p:cNvSpPr txBox="1"/>
          <p:nvPr/>
        </p:nvSpPr>
        <p:spPr>
          <a:xfrm>
            <a:off x="1569122" y="4166793"/>
            <a:ext cx="9713842" cy="5859296"/>
          </a:xfrm>
          <a:prstGeom prst="rect">
            <a:avLst/>
          </a:prstGeom>
          <a:noFill/>
        </p:spPr>
        <p:txBody>
          <a:bodyPr wrap="square">
            <a:spAutoFit/>
          </a:bodyPr>
          <a:lstStyle/>
          <a:p>
            <a:pPr marL="457200" lvl="1" defTabSz="342900">
              <a:lnSpc>
                <a:spcPct val="150000"/>
              </a:lnSpc>
              <a:spcBef>
                <a:spcPct val="20000"/>
              </a:spcBef>
              <a:buClr>
                <a:srgbClr val="C4B581"/>
              </a:buClr>
              <a:defRPr/>
            </a:pPr>
            <a:r>
              <a:rPr lang="en-US" sz="2400" kern="1200" dirty="0">
                <a:solidFill>
                  <a:srgbClr val="004E38"/>
                </a:solidFill>
                <a:latin typeface="Glacial Indifference" panose="020B0604020202020204" charset="0"/>
                <a:ea typeface="+mn-ea"/>
                <a:cs typeface="+mn-cs"/>
              </a:rPr>
              <a:t>The purpose of ASI Dollars for Organizations and Clubs (DOC) funding is to support Sac State students in their endeavors to increase the quality of campus life and learning. ASI DOC funding reimburses organizations and clubs for money spent on events, food, promotion, conferences and much more. </a:t>
            </a:r>
          </a:p>
          <a:p>
            <a:pPr marL="457200" lvl="1" defTabSz="342900">
              <a:lnSpc>
                <a:spcPct val="150000"/>
              </a:lnSpc>
              <a:spcBef>
                <a:spcPct val="20000"/>
              </a:spcBef>
              <a:buClr>
                <a:srgbClr val="C4B581"/>
              </a:buClr>
              <a:defRPr/>
            </a:pPr>
            <a:endParaRPr lang="en-US" sz="2400" kern="1200" dirty="0">
              <a:solidFill>
                <a:srgbClr val="004E38"/>
              </a:solidFill>
              <a:latin typeface="Glacial Indifference" panose="020B0604020202020204" charset="0"/>
              <a:ea typeface="+mn-ea"/>
              <a:cs typeface="+mn-cs"/>
            </a:endParaRPr>
          </a:p>
          <a:p>
            <a:pPr marL="457200" lvl="1" defTabSz="342900">
              <a:lnSpc>
                <a:spcPct val="150000"/>
              </a:lnSpc>
              <a:spcBef>
                <a:spcPct val="20000"/>
              </a:spcBef>
              <a:buClr>
                <a:srgbClr val="C4B581"/>
              </a:buClr>
              <a:defRPr/>
            </a:pPr>
            <a:r>
              <a:rPr lang="en-US" sz="2400" kern="1200" dirty="0">
                <a:solidFill>
                  <a:srgbClr val="004E38"/>
                </a:solidFill>
                <a:latin typeface="Glacial Indifference" panose="020B0604020202020204" charset="0"/>
                <a:ea typeface="+mn-ea"/>
                <a:cs typeface="+mn-cs"/>
              </a:rPr>
              <a:t>Please refer to the DOC Funding Guidelines to learn more on how you can use your DOC Funds!</a:t>
            </a:r>
          </a:p>
          <a:p>
            <a:pPr marL="457200" lvl="1" defTabSz="342900">
              <a:lnSpc>
                <a:spcPct val="150000"/>
              </a:lnSpc>
              <a:spcBef>
                <a:spcPct val="20000"/>
              </a:spcBef>
              <a:buClr>
                <a:srgbClr val="C4B581"/>
              </a:buClr>
              <a:defRPr/>
            </a:pPr>
            <a:endParaRPr lang="en-US" sz="2400" kern="1200" dirty="0">
              <a:solidFill>
                <a:srgbClr val="004E38"/>
              </a:solidFill>
              <a:latin typeface="Glacial Indifference" panose="020B0604020202020204" charset="0"/>
              <a:ea typeface="+mn-ea"/>
              <a:cs typeface="+mn-cs"/>
            </a:endParaRPr>
          </a:p>
          <a:p>
            <a:pPr marL="457200" lvl="1" defTabSz="342900">
              <a:lnSpc>
                <a:spcPct val="150000"/>
              </a:lnSpc>
              <a:spcBef>
                <a:spcPct val="20000"/>
              </a:spcBef>
              <a:buClr>
                <a:srgbClr val="C4B581"/>
              </a:buClr>
              <a:defRPr/>
            </a:pPr>
            <a:endParaRPr lang="en-US" sz="2400" kern="1200" dirty="0">
              <a:solidFill>
                <a:srgbClr val="004E38"/>
              </a:solidFill>
              <a:latin typeface="Glacial Indifference" panose="020B0604020202020204" charset="0"/>
              <a:ea typeface="+mn-ea"/>
              <a:cs typeface="+mn-cs"/>
            </a:endParaRPr>
          </a:p>
        </p:txBody>
      </p:sp>
      <p:sp>
        <p:nvSpPr>
          <p:cNvPr id="11" name="TextBox 10">
            <a:extLst>
              <a:ext uri="{FF2B5EF4-FFF2-40B4-BE49-F238E27FC236}">
                <a16:creationId xmlns:a16="http://schemas.microsoft.com/office/drawing/2014/main" id="{A88916E2-1437-4BD3-860A-DAEF39C59CAD}"/>
              </a:ext>
            </a:extLst>
          </p:cNvPr>
          <p:cNvSpPr txBox="1"/>
          <p:nvPr/>
        </p:nvSpPr>
        <p:spPr>
          <a:xfrm>
            <a:off x="1569122" y="3025819"/>
            <a:ext cx="9713842" cy="739754"/>
          </a:xfrm>
          <a:prstGeom prst="rect">
            <a:avLst/>
          </a:prstGeom>
          <a:noFill/>
        </p:spPr>
        <p:txBody>
          <a:bodyPr wrap="square">
            <a:spAutoFit/>
          </a:bodyPr>
          <a:lstStyle/>
          <a:p>
            <a:pPr marL="457200" marR="0" lvl="1" defTabSz="342900" rtl="0" eaLnBrk="1" fontAlgn="auto" latinLnBrk="0" hangingPunct="1">
              <a:lnSpc>
                <a:spcPct val="150000"/>
              </a:lnSpc>
              <a:spcBef>
                <a:spcPct val="20000"/>
              </a:spcBef>
              <a:spcAft>
                <a:spcPts val="0"/>
              </a:spcAft>
              <a:buClr>
                <a:srgbClr val="C4B581"/>
              </a:buClr>
              <a:buSzTx/>
              <a:tabLst/>
              <a:defRPr/>
            </a:pPr>
            <a:r>
              <a:rPr kumimoji="0" lang="en-US" sz="3200" b="1" i="0" u="none" strike="noStrike" kern="1200" cap="none" spc="0" normalizeH="0" baseline="0" noProof="0" dirty="0">
                <a:ln>
                  <a:noFill/>
                </a:ln>
                <a:solidFill>
                  <a:srgbClr val="004E38"/>
                </a:solidFill>
                <a:effectLst/>
                <a:uLnTx/>
                <a:uFillTx/>
                <a:latin typeface="Glacial Indifference" panose="020B0604020202020204" charset="0"/>
                <a:ea typeface="+mn-ea"/>
                <a:cs typeface="+mn-cs"/>
              </a:rPr>
              <a:t>Dollars</a:t>
            </a:r>
            <a:r>
              <a:rPr kumimoji="0" lang="en-US" sz="3200" b="1" i="0" u="none" strike="noStrike" kern="1200" cap="none" spc="0" normalizeH="0" noProof="0" dirty="0">
                <a:ln>
                  <a:noFill/>
                </a:ln>
                <a:solidFill>
                  <a:srgbClr val="004E38"/>
                </a:solidFill>
                <a:effectLst/>
                <a:uLnTx/>
                <a:uFillTx/>
                <a:latin typeface="Glacial Indifference" panose="020B0604020202020204" charset="0"/>
                <a:ea typeface="+mn-ea"/>
                <a:cs typeface="+mn-cs"/>
              </a:rPr>
              <a:t> for </a:t>
            </a:r>
            <a:r>
              <a:rPr lang="en-US" sz="3200" b="1" kern="1200" dirty="0">
                <a:solidFill>
                  <a:srgbClr val="004E38"/>
                </a:solidFill>
                <a:latin typeface="Glacial Indifference" panose="020B0604020202020204" charset="0"/>
                <a:ea typeface="+mn-ea"/>
                <a:cs typeface="+mn-cs"/>
              </a:rPr>
              <a:t>Organizations and </a:t>
            </a:r>
            <a:r>
              <a:rPr kumimoji="0" lang="en-US" sz="3200" b="1" i="0" u="none" strike="noStrike" kern="1200" cap="none" spc="0" normalizeH="0" noProof="0" dirty="0">
                <a:ln>
                  <a:noFill/>
                </a:ln>
                <a:solidFill>
                  <a:srgbClr val="004E38"/>
                </a:solidFill>
                <a:effectLst/>
                <a:uLnTx/>
                <a:uFillTx/>
                <a:latin typeface="Glacial Indifference" panose="020B0604020202020204" charset="0"/>
                <a:ea typeface="+mn-ea"/>
                <a:cs typeface="+mn-cs"/>
              </a:rPr>
              <a:t>Clubs (DOC) Funds</a:t>
            </a:r>
            <a:endParaRPr kumimoji="0" lang="en-US" sz="3200" b="1" i="0" u="none" strike="noStrike" kern="1200" cap="none" spc="0" normalizeH="0" baseline="0" noProof="0" dirty="0">
              <a:ln>
                <a:noFill/>
              </a:ln>
              <a:solidFill>
                <a:srgbClr val="004E38"/>
              </a:solidFill>
              <a:effectLst/>
              <a:uLnTx/>
              <a:uFillTx/>
              <a:latin typeface="Glacial Indifference" panose="020B0604020202020204" charset="0"/>
              <a:ea typeface="+mn-ea"/>
              <a:cs typeface="+mn-cs"/>
            </a:endParaRPr>
          </a:p>
        </p:txBody>
      </p:sp>
      <p:graphicFrame>
        <p:nvGraphicFramePr>
          <p:cNvPr id="13" name="Object 12">
            <a:hlinkClick r:id="rId3"/>
            <a:extLst>
              <a:ext uri="{FF2B5EF4-FFF2-40B4-BE49-F238E27FC236}">
                <a16:creationId xmlns:a16="http://schemas.microsoft.com/office/drawing/2014/main" id="{D6AAB52C-09F1-45A6-AA4D-5E6C4215C7EA}"/>
              </a:ext>
            </a:extLst>
          </p:cNvPr>
          <p:cNvGraphicFramePr>
            <a:graphicFrameLocks noChangeAspect="1"/>
          </p:cNvGraphicFramePr>
          <p:nvPr>
            <p:extLst>
              <p:ext uri="{D42A27DB-BD31-4B8C-83A1-F6EECF244321}">
                <p14:modId xmlns:p14="http://schemas.microsoft.com/office/powerpoint/2010/main" val="515056874"/>
              </p:ext>
            </p:extLst>
          </p:nvPr>
        </p:nvGraphicFramePr>
        <p:xfrm>
          <a:off x="13607387" y="3395696"/>
          <a:ext cx="3468513" cy="4491350"/>
        </p:xfrm>
        <a:graphic>
          <a:graphicData uri="http://schemas.openxmlformats.org/presentationml/2006/ole">
            <mc:AlternateContent xmlns:mc="http://schemas.openxmlformats.org/markup-compatibility/2006">
              <mc:Choice xmlns:v="urn:schemas-microsoft-com:vml" Requires="v">
                <p:oleObj name="Acrobat Document" r:id="rId4" imgW="4907188" imgH="6355080" progId="Acrobat.Document.DC">
                  <p:embed/>
                </p:oleObj>
              </mc:Choice>
              <mc:Fallback>
                <p:oleObj name="Acrobat Document" r:id="rId4" imgW="4907188" imgH="6355080" progId="Acrobat.Document.DC">
                  <p:embed/>
                  <p:pic>
                    <p:nvPicPr>
                      <p:cNvPr id="13" name="Object 12">
                        <a:extLst>
                          <a:ext uri="{FF2B5EF4-FFF2-40B4-BE49-F238E27FC236}">
                            <a16:creationId xmlns:a16="http://schemas.microsoft.com/office/drawing/2014/main" id="{D6AAB52C-09F1-45A6-AA4D-5E6C4215C7EA}"/>
                          </a:ext>
                        </a:extLst>
                      </p:cNvPr>
                      <p:cNvPicPr/>
                      <p:nvPr/>
                    </p:nvPicPr>
                    <p:blipFill>
                      <a:blip r:embed="rId5"/>
                      <a:stretch>
                        <a:fillRect/>
                      </a:stretch>
                    </p:blipFill>
                    <p:spPr>
                      <a:xfrm>
                        <a:off x="13607387" y="3395696"/>
                        <a:ext cx="3468513" cy="4491350"/>
                      </a:xfrm>
                      <a:prstGeom prst="rect">
                        <a:avLst/>
                      </a:prstGeom>
                      <a:noFill/>
                      <a:ln w="28575">
                        <a:solidFill>
                          <a:srgbClr val="E0AE30"/>
                        </a:solidFill>
                      </a:ln>
                    </p:spPr>
                  </p:pic>
                </p:oleObj>
              </mc:Fallback>
            </mc:AlternateContent>
          </a:graphicData>
        </a:graphic>
      </p:graphicFrame>
      <p:sp>
        <p:nvSpPr>
          <p:cNvPr id="14" name="TextBox 13">
            <a:extLst>
              <a:ext uri="{FF2B5EF4-FFF2-40B4-BE49-F238E27FC236}">
                <a16:creationId xmlns:a16="http://schemas.microsoft.com/office/drawing/2014/main" id="{1E71F1EC-3E6D-47A8-8418-10F380D826BF}"/>
              </a:ext>
            </a:extLst>
          </p:cNvPr>
          <p:cNvSpPr txBox="1"/>
          <p:nvPr/>
        </p:nvSpPr>
        <p:spPr>
          <a:xfrm>
            <a:off x="14321555" y="7941593"/>
            <a:ext cx="204017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lacial Indifference" panose="020B0604020202020204" charset="0"/>
                <a:ea typeface="+mn-ea"/>
                <a:cs typeface="Glacial Indifference" panose="020B0604020202020204" charset="0"/>
              </a:rPr>
              <a:t>Click for PDF</a:t>
            </a:r>
          </a:p>
        </p:txBody>
      </p:sp>
    </p:spTree>
    <p:extLst>
      <p:ext uri="{BB962C8B-B14F-4D97-AF65-F5344CB8AC3E}">
        <p14:creationId xmlns:p14="http://schemas.microsoft.com/office/powerpoint/2010/main" val="24021962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1849</TotalTime>
  <Words>633</Words>
  <Application>Microsoft Office PowerPoint</Application>
  <PresentationFormat>Custom</PresentationFormat>
  <Paragraphs>107</Paragraphs>
  <Slides>11</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3" baseType="lpstr">
      <vt:lpstr>Glacial Indifference</vt:lpstr>
      <vt:lpstr>Arial</vt:lpstr>
      <vt:lpstr>Calibri</vt:lpstr>
      <vt:lpstr>Lato</vt:lpstr>
      <vt:lpstr>Glacial Indifference Bold</vt:lpstr>
      <vt:lpstr>Wingdings</vt:lpstr>
      <vt:lpstr>Rajdhani</vt:lpstr>
      <vt:lpstr>Franklin Gothic Book</vt:lpstr>
      <vt:lpstr>Arial Black</vt:lpstr>
      <vt:lpstr>Office Theme</vt:lpstr>
      <vt:lpstr>1_Office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 Accounting Student 7</dc:creator>
  <cp:lastModifiedBy>Ton, Julie N</cp:lastModifiedBy>
  <cp:revision>161</cp:revision>
  <dcterms:modified xsi:type="dcterms:W3CDTF">2025-09-02T21:42:13Z</dcterms:modified>
</cp:coreProperties>
</file>